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1522075" cy="16202025"/>
  <p:notesSz cx="6797675" cy="9926638"/>
  <p:defaultTextStyle>
    <a:defPPr>
      <a:defRPr lang="en-US"/>
    </a:defPPr>
    <a:lvl1pPr marL="0" algn="l" defTabSz="565785" rtl="0" eaLnBrk="1" latinLnBrk="0" hangingPunct="1">
      <a:defRPr sz="2200" kern="1200">
        <a:solidFill>
          <a:schemeClr val="tx1"/>
        </a:solidFill>
        <a:latin typeface="+mn-lt"/>
        <a:ea typeface="+mn-ea"/>
        <a:cs typeface="+mn-cs"/>
      </a:defRPr>
    </a:lvl1pPr>
    <a:lvl2pPr marL="565785" algn="l" defTabSz="565785" rtl="0" eaLnBrk="1" latinLnBrk="0" hangingPunct="1">
      <a:defRPr sz="2200" kern="1200">
        <a:solidFill>
          <a:schemeClr val="tx1"/>
        </a:solidFill>
        <a:latin typeface="+mn-lt"/>
        <a:ea typeface="+mn-ea"/>
        <a:cs typeface="+mn-cs"/>
      </a:defRPr>
    </a:lvl2pPr>
    <a:lvl3pPr marL="1131570" algn="l" defTabSz="565785" rtl="0" eaLnBrk="1" latinLnBrk="0" hangingPunct="1">
      <a:defRPr sz="2200" kern="1200">
        <a:solidFill>
          <a:schemeClr val="tx1"/>
        </a:solidFill>
        <a:latin typeface="+mn-lt"/>
        <a:ea typeface="+mn-ea"/>
        <a:cs typeface="+mn-cs"/>
      </a:defRPr>
    </a:lvl3pPr>
    <a:lvl4pPr marL="1697355" algn="l" defTabSz="565785" rtl="0" eaLnBrk="1" latinLnBrk="0" hangingPunct="1">
      <a:defRPr sz="2200" kern="1200">
        <a:solidFill>
          <a:schemeClr val="tx1"/>
        </a:solidFill>
        <a:latin typeface="+mn-lt"/>
        <a:ea typeface="+mn-ea"/>
        <a:cs typeface="+mn-cs"/>
      </a:defRPr>
    </a:lvl4pPr>
    <a:lvl5pPr marL="2263140" algn="l" defTabSz="565785" rtl="0" eaLnBrk="1" latinLnBrk="0" hangingPunct="1">
      <a:defRPr sz="2200" kern="1200">
        <a:solidFill>
          <a:schemeClr val="tx1"/>
        </a:solidFill>
        <a:latin typeface="+mn-lt"/>
        <a:ea typeface="+mn-ea"/>
        <a:cs typeface="+mn-cs"/>
      </a:defRPr>
    </a:lvl5pPr>
    <a:lvl6pPr marL="2828925" algn="l" defTabSz="565785" rtl="0" eaLnBrk="1" latinLnBrk="0" hangingPunct="1">
      <a:defRPr sz="2200" kern="1200">
        <a:solidFill>
          <a:schemeClr val="tx1"/>
        </a:solidFill>
        <a:latin typeface="+mn-lt"/>
        <a:ea typeface="+mn-ea"/>
        <a:cs typeface="+mn-cs"/>
      </a:defRPr>
    </a:lvl6pPr>
    <a:lvl7pPr marL="3394710" algn="l" defTabSz="565785" rtl="0" eaLnBrk="1" latinLnBrk="0" hangingPunct="1">
      <a:defRPr sz="2200" kern="1200">
        <a:solidFill>
          <a:schemeClr val="tx1"/>
        </a:solidFill>
        <a:latin typeface="+mn-lt"/>
        <a:ea typeface="+mn-ea"/>
        <a:cs typeface="+mn-cs"/>
      </a:defRPr>
    </a:lvl7pPr>
    <a:lvl8pPr marL="3960495" algn="l" defTabSz="565785" rtl="0" eaLnBrk="1" latinLnBrk="0" hangingPunct="1">
      <a:defRPr sz="2200" kern="1200">
        <a:solidFill>
          <a:schemeClr val="tx1"/>
        </a:solidFill>
        <a:latin typeface="+mn-lt"/>
        <a:ea typeface="+mn-ea"/>
        <a:cs typeface="+mn-cs"/>
      </a:defRPr>
    </a:lvl8pPr>
    <a:lvl9pPr marL="4526280" algn="l" defTabSz="565785" rtl="0" eaLnBrk="1" latinLnBrk="0" hangingPunct="1">
      <a:defRPr sz="2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03">
          <p15:clr>
            <a:srgbClr val="A4A3A4"/>
          </p15:clr>
        </p15:guide>
        <p15:guide id="2" pos="36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CC0000"/>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48" d="100"/>
          <a:sy n="48" d="100"/>
        </p:scale>
        <p:origin x="2952" y="36"/>
      </p:cViewPr>
      <p:guideLst>
        <p:guide orient="horz" pos="5103"/>
        <p:guide pos="362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156" y="2651584"/>
            <a:ext cx="9793764" cy="5640705"/>
          </a:xfrm>
        </p:spPr>
        <p:txBody>
          <a:bodyPr anchor="b"/>
          <a:lstStyle>
            <a:lvl1pPr algn="ctr">
              <a:defRPr sz="7800"/>
            </a:lvl1pPr>
          </a:lstStyle>
          <a:p>
            <a:r>
              <a:rPr lang="en-US" smtClean="0"/>
              <a:t>Click to edit Master title style</a:t>
            </a:r>
            <a:endParaRPr lang="en-US" dirty="0"/>
          </a:p>
        </p:txBody>
      </p:sp>
      <p:sp>
        <p:nvSpPr>
          <p:cNvPr id="3" name="Subtitle 2"/>
          <p:cNvSpPr>
            <a:spLocks noGrp="1"/>
          </p:cNvSpPr>
          <p:nvPr>
            <p:ph type="subTitle" idx="1"/>
          </p:nvPr>
        </p:nvSpPr>
        <p:spPr>
          <a:xfrm>
            <a:off x="1440260" y="8509814"/>
            <a:ext cx="8641556" cy="3911738"/>
          </a:xfrm>
        </p:spPr>
        <p:txBody>
          <a:bodyPr/>
          <a:lstStyle>
            <a:lvl1pPr marL="0" indent="0" algn="ctr">
              <a:buNone/>
              <a:defRPr sz="3100"/>
            </a:lvl1pPr>
            <a:lvl2pPr marL="594074" indent="0" algn="ctr">
              <a:buNone/>
              <a:defRPr sz="2600"/>
            </a:lvl2pPr>
            <a:lvl3pPr marL="1188149" indent="0" algn="ctr">
              <a:buNone/>
              <a:defRPr sz="2300"/>
            </a:lvl3pPr>
            <a:lvl4pPr marL="1782223" indent="0" algn="ctr">
              <a:buNone/>
              <a:defRPr sz="2100"/>
            </a:lvl4pPr>
            <a:lvl5pPr marL="2376297" indent="0" algn="ctr">
              <a:buNone/>
              <a:defRPr sz="2100"/>
            </a:lvl5pPr>
            <a:lvl6pPr marL="2970371" indent="0" algn="ctr">
              <a:buNone/>
              <a:defRPr sz="2100"/>
            </a:lvl6pPr>
            <a:lvl7pPr marL="3564446" indent="0" algn="ctr">
              <a:buNone/>
              <a:defRPr sz="2100"/>
            </a:lvl7pPr>
            <a:lvl8pPr marL="4158520" indent="0" algn="ctr">
              <a:buNone/>
              <a:defRPr sz="2100"/>
            </a:lvl8pPr>
            <a:lvl9pPr marL="4752594" indent="0" algn="ctr">
              <a:buNone/>
              <a:defRPr sz="21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0EB4353-B95F-473C-9908-B7D65F00F433}"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1560852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EB4353-B95F-473C-9908-B7D65F00F433}"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1188975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245486" y="862608"/>
            <a:ext cx="2484448" cy="1373046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92144" y="862608"/>
            <a:ext cx="7309316" cy="1373046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EB4353-B95F-473C-9908-B7D65F00F433}"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3228675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EB4353-B95F-473C-9908-B7D65F00F433}"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3861261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6142" y="4039261"/>
            <a:ext cx="9937790" cy="6739591"/>
          </a:xfrm>
        </p:spPr>
        <p:txBody>
          <a:bodyPr anchor="b"/>
          <a:lstStyle>
            <a:lvl1pPr>
              <a:defRPr sz="7800"/>
            </a:lvl1pPr>
          </a:lstStyle>
          <a:p>
            <a:r>
              <a:rPr lang="en-US" smtClean="0"/>
              <a:t>Click to edit Master title style</a:t>
            </a:r>
            <a:endParaRPr lang="en-US" dirty="0"/>
          </a:p>
        </p:txBody>
      </p:sp>
      <p:sp>
        <p:nvSpPr>
          <p:cNvPr id="3" name="Text Placeholder 2"/>
          <p:cNvSpPr>
            <a:spLocks noGrp="1"/>
          </p:cNvSpPr>
          <p:nvPr>
            <p:ph type="body" idx="1"/>
          </p:nvPr>
        </p:nvSpPr>
        <p:spPr>
          <a:xfrm>
            <a:off x="786142" y="10842610"/>
            <a:ext cx="9937790" cy="3544192"/>
          </a:xfrm>
        </p:spPr>
        <p:txBody>
          <a:bodyPr/>
          <a:lstStyle>
            <a:lvl1pPr marL="0" indent="0">
              <a:buNone/>
              <a:defRPr sz="3100">
                <a:solidFill>
                  <a:schemeClr val="tx1"/>
                </a:solidFill>
              </a:defRPr>
            </a:lvl1pPr>
            <a:lvl2pPr marL="594074" indent="0">
              <a:buNone/>
              <a:defRPr sz="2600">
                <a:solidFill>
                  <a:schemeClr val="tx1">
                    <a:tint val="75000"/>
                  </a:schemeClr>
                </a:solidFill>
              </a:defRPr>
            </a:lvl2pPr>
            <a:lvl3pPr marL="1188149" indent="0">
              <a:buNone/>
              <a:defRPr sz="2300">
                <a:solidFill>
                  <a:schemeClr val="tx1">
                    <a:tint val="75000"/>
                  </a:schemeClr>
                </a:solidFill>
              </a:defRPr>
            </a:lvl3pPr>
            <a:lvl4pPr marL="1782223" indent="0">
              <a:buNone/>
              <a:defRPr sz="2100">
                <a:solidFill>
                  <a:schemeClr val="tx1">
                    <a:tint val="75000"/>
                  </a:schemeClr>
                </a:solidFill>
              </a:defRPr>
            </a:lvl4pPr>
            <a:lvl5pPr marL="2376297" indent="0">
              <a:buNone/>
              <a:defRPr sz="2100">
                <a:solidFill>
                  <a:schemeClr val="tx1">
                    <a:tint val="75000"/>
                  </a:schemeClr>
                </a:solidFill>
              </a:defRPr>
            </a:lvl5pPr>
            <a:lvl6pPr marL="2970371" indent="0">
              <a:buNone/>
              <a:defRPr sz="2100">
                <a:solidFill>
                  <a:schemeClr val="tx1">
                    <a:tint val="75000"/>
                  </a:schemeClr>
                </a:solidFill>
              </a:defRPr>
            </a:lvl6pPr>
            <a:lvl7pPr marL="3564446" indent="0">
              <a:buNone/>
              <a:defRPr sz="2100">
                <a:solidFill>
                  <a:schemeClr val="tx1">
                    <a:tint val="75000"/>
                  </a:schemeClr>
                </a:solidFill>
              </a:defRPr>
            </a:lvl7pPr>
            <a:lvl8pPr marL="4158520" indent="0">
              <a:buNone/>
              <a:defRPr sz="2100">
                <a:solidFill>
                  <a:schemeClr val="tx1">
                    <a:tint val="75000"/>
                  </a:schemeClr>
                </a:solidFill>
              </a:defRPr>
            </a:lvl8pPr>
            <a:lvl9pPr marL="4752594" indent="0">
              <a:buNone/>
              <a:defRPr sz="21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0EB4353-B95F-473C-9908-B7D65F00F433}"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786245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92143" y="4313038"/>
            <a:ext cx="4896882" cy="1028003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33051" y="4313038"/>
            <a:ext cx="4896882" cy="1028003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0EB4353-B95F-473C-9908-B7D65F00F433}" type="datetimeFigureOut">
              <a:rPr lang="en-US" smtClean="0"/>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4034673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93644" y="862612"/>
            <a:ext cx="9937790" cy="313164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93645" y="3971748"/>
            <a:ext cx="4874377" cy="1946492"/>
          </a:xfrm>
        </p:spPr>
        <p:txBody>
          <a:bodyPr anchor="b"/>
          <a:lstStyle>
            <a:lvl1pPr marL="0" indent="0">
              <a:buNone/>
              <a:defRPr sz="3100" b="1"/>
            </a:lvl1pPr>
            <a:lvl2pPr marL="594074" indent="0">
              <a:buNone/>
              <a:defRPr sz="2600" b="1"/>
            </a:lvl2pPr>
            <a:lvl3pPr marL="1188149" indent="0">
              <a:buNone/>
              <a:defRPr sz="2300" b="1"/>
            </a:lvl3pPr>
            <a:lvl4pPr marL="1782223" indent="0">
              <a:buNone/>
              <a:defRPr sz="2100" b="1"/>
            </a:lvl4pPr>
            <a:lvl5pPr marL="2376297" indent="0">
              <a:buNone/>
              <a:defRPr sz="2100" b="1"/>
            </a:lvl5pPr>
            <a:lvl6pPr marL="2970371" indent="0">
              <a:buNone/>
              <a:defRPr sz="2100" b="1"/>
            </a:lvl6pPr>
            <a:lvl7pPr marL="3564446" indent="0">
              <a:buNone/>
              <a:defRPr sz="2100" b="1"/>
            </a:lvl7pPr>
            <a:lvl8pPr marL="4158520" indent="0">
              <a:buNone/>
              <a:defRPr sz="2100" b="1"/>
            </a:lvl8pPr>
            <a:lvl9pPr marL="4752594" indent="0">
              <a:buNone/>
              <a:defRPr sz="2100" b="1"/>
            </a:lvl9pPr>
          </a:lstStyle>
          <a:p>
            <a:pPr lvl="0"/>
            <a:r>
              <a:rPr lang="en-US" smtClean="0"/>
              <a:t>Edit Master text styles</a:t>
            </a:r>
          </a:p>
        </p:txBody>
      </p:sp>
      <p:sp>
        <p:nvSpPr>
          <p:cNvPr id="4" name="Content Placeholder 3"/>
          <p:cNvSpPr>
            <a:spLocks noGrp="1"/>
          </p:cNvSpPr>
          <p:nvPr>
            <p:ph sz="half" idx="2"/>
          </p:nvPr>
        </p:nvSpPr>
        <p:spPr>
          <a:xfrm>
            <a:off x="793645" y="5918240"/>
            <a:ext cx="4874377" cy="870484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33052" y="3971748"/>
            <a:ext cx="4898383" cy="1946492"/>
          </a:xfrm>
        </p:spPr>
        <p:txBody>
          <a:bodyPr anchor="b"/>
          <a:lstStyle>
            <a:lvl1pPr marL="0" indent="0">
              <a:buNone/>
              <a:defRPr sz="3100" b="1"/>
            </a:lvl1pPr>
            <a:lvl2pPr marL="594074" indent="0">
              <a:buNone/>
              <a:defRPr sz="2600" b="1"/>
            </a:lvl2pPr>
            <a:lvl3pPr marL="1188149" indent="0">
              <a:buNone/>
              <a:defRPr sz="2300" b="1"/>
            </a:lvl3pPr>
            <a:lvl4pPr marL="1782223" indent="0">
              <a:buNone/>
              <a:defRPr sz="2100" b="1"/>
            </a:lvl4pPr>
            <a:lvl5pPr marL="2376297" indent="0">
              <a:buNone/>
              <a:defRPr sz="2100" b="1"/>
            </a:lvl5pPr>
            <a:lvl6pPr marL="2970371" indent="0">
              <a:buNone/>
              <a:defRPr sz="2100" b="1"/>
            </a:lvl6pPr>
            <a:lvl7pPr marL="3564446" indent="0">
              <a:buNone/>
              <a:defRPr sz="2100" b="1"/>
            </a:lvl7pPr>
            <a:lvl8pPr marL="4158520" indent="0">
              <a:buNone/>
              <a:defRPr sz="2100" b="1"/>
            </a:lvl8pPr>
            <a:lvl9pPr marL="4752594" indent="0">
              <a:buNone/>
              <a:defRPr sz="2100" b="1"/>
            </a:lvl9pPr>
          </a:lstStyle>
          <a:p>
            <a:pPr lvl="0"/>
            <a:r>
              <a:rPr lang="en-US" smtClean="0"/>
              <a:t>Edit Master text styles</a:t>
            </a:r>
          </a:p>
        </p:txBody>
      </p:sp>
      <p:sp>
        <p:nvSpPr>
          <p:cNvPr id="6" name="Content Placeholder 5"/>
          <p:cNvSpPr>
            <a:spLocks noGrp="1"/>
          </p:cNvSpPr>
          <p:nvPr>
            <p:ph sz="quarter" idx="4"/>
          </p:nvPr>
        </p:nvSpPr>
        <p:spPr>
          <a:xfrm>
            <a:off x="5833052" y="5918240"/>
            <a:ext cx="4898383" cy="870484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0EB4353-B95F-473C-9908-B7D65F00F433}" type="datetimeFigureOut">
              <a:rPr lang="en-US" smtClean="0"/>
              <a:t>7/18/2022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3076361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0EB4353-B95F-473C-9908-B7D65F00F433}" type="datetimeFigureOut">
              <a:rPr lang="en-US" smtClean="0"/>
              <a:t>7/18/2022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3126643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EB4353-B95F-473C-9908-B7D65F00F433}" type="datetimeFigureOut">
              <a:rPr lang="en-US" smtClean="0"/>
              <a:t>7/18/2022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2830607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93644" y="1080135"/>
            <a:ext cx="3716169" cy="3780473"/>
          </a:xfrm>
        </p:spPr>
        <p:txBody>
          <a:bodyPr anchor="b"/>
          <a:lstStyle>
            <a:lvl1pPr>
              <a:defRPr sz="4200"/>
            </a:lvl1pPr>
          </a:lstStyle>
          <a:p>
            <a:r>
              <a:rPr lang="en-US" smtClean="0"/>
              <a:t>Click to edit Master title style</a:t>
            </a:r>
            <a:endParaRPr lang="en-US" dirty="0"/>
          </a:p>
        </p:txBody>
      </p:sp>
      <p:sp>
        <p:nvSpPr>
          <p:cNvPr id="3" name="Content Placeholder 2"/>
          <p:cNvSpPr>
            <a:spLocks noGrp="1"/>
          </p:cNvSpPr>
          <p:nvPr>
            <p:ph idx="1"/>
          </p:nvPr>
        </p:nvSpPr>
        <p:spPr>
          <a:xfrm>
            <a:off x="4898382" y="2332795"/>
            <a:ext cx="5833051" cy="11513939"/>
          </a:xfrm>
        </p:spPr>
        <p:txBody>
          <a:bodyPr/>
          <a:lstStyle>
            <a:lvl1pPr>
              <a:defRPr sz="42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93644" y="4860608"/>
            <a:ext cx="3716169" cy="9004876"/>
          </a:xfrm>
        </p:spPr>
        <p:txBody>
          <a:bodyPr/>
          <a:lstStyle>
            <a:lvl1pPr marL="0" indent="0">
              <a:buNone/>
              <a:defRPr sz="2100"/>
            </a:lvl1pPr>
            <a:lvl2pPr marL="594074" indent="0">
              <a:buNone/>
              <a:defRPr sz="1800"/>
            </a:lvl2pPr>
            <a:lvl3pPr marL="1188149" indent="0">
              <a:buNone/>
              <a:defRPr sz="1600"/>
            </a:lvl3pPr>
            <a:lvl4pPr marL="1782223" indent="0">
              <a:buNone/>
              <a:defRPr sz="1300"/>
            </a:lvl4pPr>
            <a:lvl5pPr marL="2376297" indent="0">
              <a:buNone/>
              <a:defRPr sz="1300"/>
            </a:lvl5pPr>
            <a:lvl6pPr marL="2970371" indent="0">
              <a:buNone/>
              <a:defRPr sz="1300"/>
            </a:lvl6pPr>
            <a:lvl7pPr marL="3564446" indent="0">
              <a:buNone/>
              <a:defRPr sz="1300"/>
            </a:lvl7pPr>
            <a:lvl8pPr marL="4158520" indent="0">
              <a:buNone/>
              <a:defRPr sz="1300"/>
            </a:lvl8pPr>
            <a:lvl9pPr marL="4752594" indent="0">
              <a:buNone/>
              <a:defRPr sz="1300"/>
            </a:lvl9pPr>
          </a:lstStyle>
          <a:p>
            <a:pPr lvl="0"/>
            <a:r>
              <a:rPr lang="en-US" smtClean="0"/>
              <a:t>Edit Master text styles</a:t>
            </a:r>
          </a:p>
        </p:txBody>
      </p:sp>
      <p:sp>
        <p:nvSpPr>
          <p:cNvPr id="5" name="Date Placeholder 4"/>
          <p:cNvSpPr>
            <a:spLocks noGrp="1"/>
          </p:cNvSpPr>
          <p:nvPr>
            <p:ph type="dt" sz="half" idx="10"/>
          </p:nvPr>
        </p:nvSpPr>
        <p:spPr/>
        <p:txBody>
          <a:bodyPr/>
          <a:lstStyle/>
          <a:p>
            <a:fld id="{D0EB4353-B95F-473C-9908-B7D65F00F433}" type="datetimeFigureOut">
              <a:rPr lang="en-US" smtClean="0"/>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4011712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93644" y="1080135"/>
            <a:ext cx="3716169" cy="3780473"/>
          </a:xfrm>
        </p:spPr>
        <p:txBody>
          <a:bodyPr anchor="b"/>
          <a:lstStyle>
            <a:lvl1pPr>
              <a:defRPr sz="4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98382" y="2332795"/>
            <a:ext cx="5833051" cy="11513939"/>
          </a:xfrm>
        </p:spPr>
        <p:txBody>
          <a:bodyPr anchor="t"/>
          <a:lstStyle>
            <a:lvl1pPr marL="0" indent="0">
              <a:buNone/>
              <a:defRPr sz="4200"/>
            </a:lvl1pPr>
            <a:lvl2pPr marL="594074" indent="0">
              <a:buNone/>
              <a:defRPr sz="3600"/>
            </a:lvl2pPr>
            <a:lvl3pPr marL="1188149" indent="0">
              <a:buNone/>
              <a:defRPr sz="3100"/>
            </a:lvl3pPr>
            <a:lvl4pPr marL="1782223" indent="0">
              <a:buNone/>
              <a:defRPr sz="2600"/>
            </a:lvl4pPr>
            <a:lvl5pPr marL="2376297" indent="0">
              <a:buNone/>
              <a:defRPr sz="2600"/>
            </a:lvl5pPr>
            <a:lvl6pPr marL="2970371" indent="0">
              <a:buNone/>
              <a:defRPr sz="2600"/>
            </a:lvl6pPr>
            <a:lvl7pPr marL="3564446" indent="0">
              <a:buNone/>
              <a:defRPr sz="2600"/>
            </a:lvl7pPr>
            <a:lvl8pPr marL="4158520" indent="0">
              <a:buNone/>
              <a:defRPr sz="2600"/>
            </a:lvl8pPr>
            <a:lvl9pPr marL="4752594" indent="0">
              <a:buNone/>
              <a:defRPr sz="2600"/>
            </a:lvl9pPr>
          </a:lstStyle>
          <a:p>
            <a:r>
              <a:rPr lang="en-US" smtClean="0"/>
              <a:t>Click icon to add picture</a:t>
            </a:r>
            <a:endParaRPr lang="en-US" dirty="0"/>
          </a:p>
        </p:txBody>
      </p:sp>
      <p:sp>
        <p:nvSpPr>
          <p:cNvPr id="4" name="Text Placeholder 3"/>
          <p:cNvSpPr>
            <a:spLocks noGrp="1"/>
          </p:cNvSpPr>
          <p:nvPr>
            <p:ph type="body" sz="half" idx="2"/>
          </p:nvPr>
        </p:nvSpPr>
        <p:spPr>
          <a:xfrm>
            <a:off x="793644" y="4860608"/>
            <a:ext cx="3716169" cy="9004876"/>
          </a:xfrm>
        </p:spPr>
        <p:txBody>
          <a:bodyPr/>
          <a:lstStyle>
            <a:lvl1pPr marL="0" indent="0">
              <a:buNone/>
              <a:defRPr sz="2100"/>
            </a:lvl1pPr>
            <a:lvl2pPr marL="594074" indent="0">
              <a:buNone/>
              <a:defRPr sz="1800"/>
            </a:lvl2pPr>
            <a:lvl3pPr marL="1188149" indent="0">
              <a:buNone/>
              <a:defRPr sz="1600"/>
            </a:lvl3pPr>
            <a:lvl4pPr marL="1782223" indent="0">
              <a:buNone/>
              <a:defRPr sz="1300"/>
            </a:lvl4pPr>
            <a:lvl5pPr marL="2376297" indent="0">
              <a:buNone/>
              <a:defRPr sz="1300"/>
            </a:lvl5pPr>
            <a:lvl6pPr marL="2970371" indent="0">
              <a:buNone/>
              <a:defRPr sz="1300"/>
            </a:lvl6pPr>
            <a:lvl7pPr marL="3564446" indent="0">
              <a:buNone/>
              <a:defRPr sz="1300"/>
            </a:lvl7pPr>
            <a:lvl8pPr marL="4158520" indent="0">
              <a:buNone/>
              <a:defRPr sz="1300"/>
            </a:lvl8pPr>
            <a:lvl9pPr marL="4752594" indent="0">
              <a:buNone/>
              <a:defRPr sz="1300"/>
            </a:lvl9pPr>
          </a:lstStyle>
          <a:p>
            <a:pPr lvl="0"/>
            <a:r>
              <a:rPr lang="en-US" smtClean="0"/>
              <a:t>Edit Master text styles</a:t>
            </a:r>
          </a:p>
        </p:txBody>
      </p:sp>
      <p:sp>
        <p:nvSpPr>
          <p:cNvPr id="5" name="Date Placeholder 4"/>
          <p:cNvSpPr>
            <a:spLocks noGrp="1"/>
          </p:cNvSpPr>
          <p:nvPr>
            <p:ph type="dt" sz="half" idx="10"/>
          </p:nvPr>
        </p:nvSpPr>
        <p:spPr/>
        <p:txBody>
          <a:bodyPr/>
          <a:lstStyle/>
          <a:p>
            <a:fld id="{D0EB4353-B95F-473C-9908-B7D65F00F433}" type="datetimeFigureOut">
              <a:rPr lang="en-US" smtClean="0"/>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1485872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2144" y="862612"/>
            <a:ext cx="9937790" cy="3131642"/>
          </a:xfrm>
          <a:prstGeom prst="rect">
            <a:avLst/>
          </a:prstGeom>
        </p:spPr>
        <p:txBody>
          <a:bodyPr vert="horz" lIns="113157" tIns="56579" rIns="113157" bIns="56579"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92144" y="4313038"/>
            <a:ext cx="9937790" cy="10280037"/>
          </a:xfrm>
          <a:prstGeom prst="rect">
            <a:avLst/>
          </a:prstGeom>
        </p:spPr>
        <p:txBody>
          <a:bodyPr vert="horz" lIns="113157" tIns="56579" rIns="113157" bIns="56579"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2143" y="15016881"/>
            <a:ext cx="2592467" cy="862608"/>
          </a:xfrm>
          <a:prstGeom prst="rect">
            <a:avLst/>
          </a:prstGeom>
        </p:spPr>
        <p:txBody>
          <a:bodyPr vert="horz" lIns="113157" tIns="56579" rIns="113157" bIns="56579" rtlCol="0" anchor="ctr"/>
          <a:lstStyle>
            <a:lvl1pPr algn="l">
              <a:defRPr sz="1600">
                <a:solidFill>
                  <a:schemeClr val="tx1">
                    <a:tint val="75000"/>
                  </a:schemeClr>
                </a:solidFill>
              </a:defRPr>
            </a:lvl1pPr>
          </a:lstStyle>
          <a:p>
            <a:fld id="{D0EB4353-B95F-473C-9908-B7D65F00F433}" type="datetimeFigureOut">
              <a:rPr lang="en-US" smtClean="0"/>
              <a:t>7/18/2022</a:t>
            </a:fld>
            <a:endParaRPr lang="en-US"/>
          </a:p>
        </p:txBody>
      </p:sp>
      <p:sp>
        <p:nvSpPr>
          <p:cNvPr id="5" name="Footer Placeholder 4"/>
          <p:cNvSpPr>
            <a:spLocks noGrp="1"/>
          </p:cNvSpPr>
          <p:nvPr>
            <p:ph type="ftr" sz="quarter" idx="3"/>
          </p:nvPr>
        </p:nvSpPr>
        <p:spPr>
          <a:xfrm>
            <a:off x="3816689" y="15016881"/>
            <a:ext cx="3888700" cy="862608"/>
          </a:xfrm>
          <a:prstGeom prst="rect">
            <a:avLst/>
          </a:prstGeom>
        </p:spPr>
        <p:txBody>
          <a:bodyPr vert="horz" lIns="113157" tIns="56579" rIns="113157" bIns="56579"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137466" y="15016881"/>
            <a:ext cx="2592467" cy="862608"/>
          </a:xfrm>
          <a:prstGeom prst="rect">
            <a:avLst/>
          </a:prstGeom>
        </p:spPr>
        <p:txBody>
          <a:bodyPr vert="horz" lIns="113157" tIns="56579" rIns="113157" bIns="56579" rtlCol="0" anchor="ctr"/>
          <a:lstStyle>
            <a:lvl1pPr algn="r">
              <a:defRPr sz="1600">
                <a:solidFill>
                  <a:schemeClr val="tx1">
                    <a:tint val="75000"/>
                  </a:schemeClr>
                </a:solidFill>
              </a:defRPr>
            </a:lvl1pPr>
          </a:lstStyle>
          <a:p>
            <a:fld id="{9694CD0B-3597-439E-80B2-337AB031FCA1}" type="slidenum">
              <a:rPr lang="en-US" smtClean="0"/>
              <a:t>‹#›</a:t>
            </a:fld>
            <a:endParaRPr lang="en-US"/>
          </a:p>
        </p:txBody>
      </p:sp>
    </p:spTree>
    <p:extLst>
      <p:ext uri="{BB962C8B-B14F-4D97-AF65-F5344CB8AC3E}">
        <p14:creationId xmlns:p14="http://schemas.microsoft.com/office/powerpoint/2010/main" val="35838408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188149" rtl="0" eaLnBrk="1" latinLnBrk="0" hangingPunct="1">
        <a:lnSpc>
          <a:spcPct val="90000"/>
        </a:lnSpc>
        <a:spcBef>
          <a:spcPct val="0"/>
        </a:spcBef>
        <a:buNone/>
        <a:defRPr sz="5700" kern="1200">
          <a:solidFill>
            <a:schemeClr val="tx1"/>
          </a:solidFill>
          <a:latin typeface="+mj-lt"/>
          <a:ea typeface="+mj-ea"/>
          <a:cs typeface="+mj-cs"/>
        </a:defRPr>
      </a:lvl1pPr>
    </p:titleStyle>
    <p:bodyStyle>
      <a:lvl1pPr marL="297037" indent="-297037" algn="l" defTabSz="1188149" rtl="0" eaLnBrk="1" latinLnBrk="0" hangingPunct="1">
        <a:lnSpc>
          <a:spcPct val="90000"/>
        </a:lnSpc>
        <a:spcBef>
          <a:spcPts val="1299"/>
        </a:spcBef>
        <a:buFont typeface="Arial" panose="020B0604020202020204" pitchFamily="34" charset="0"/>
        <a:buChar char="•"/>
        <a:defRPr sz="3600" kern="1200">
          <a:solidFill>
            <a:schemeClr val="tx1"/>
          </a:solidFill>
          <a:latin typeface="+mn-lt"/>
          <a:ea typeface="+mn-ea"/>
          <a:cs typeface="+mn-cs"/>
        </a:defRPr>
      </a:lvl1pPr>
      <a:lvl2pPr marL="891111" indent="-297037" algn="l" defTabSz="1188149" rtl="0" eaLnBrk="1" latinLnBrk="0" hangingPunct="1">
        <a:lnSpc>
          <a:spcPct val="90000"/>
        </a:lnSpc>
        <a:spcBef>
          <a:spcPts val="650"/>
        </a:spcBef>
        <a:buFont typeface="Arial" panose="020B0604020202020204" pitchFamily="34" charset="0"/>
        <a:buChar char="•"/>
        <a:defRPr sz="3100" kern="1200">
          <a:solidFill>
            <a:schemeClr val="tx1"/>
          </a:solidFill>
          <a:latin typeface="+mn-lt"/>
          <a:ea typeface="+mn-ea"/>
          <a:cs typeface="+mn-cs"/>
        </a:defRPr>
      </a:lvl2pPr>
      <a:lvl3pPr marL="1485186" indent="-297037" algn="l" defTabSz="1188149" rtl="0" eaLnBrk="1" latinLnBrk="0" hangingPunct="1">
        <a:lnSpc>
          <a:spcPct val="90000"/>
        </a:lnSpc>
        <a:spcBef>
          <a:spcPts val="650"/>
        </a:spcBef>
        <a:buFont typeface="Arial" panose="020B0604020202020204" pitchFamily="34" charset="0"/>
        <a:buChar char="•"/>
        <a:defRPr sz="2600" kern="1200">
          <a:solidFill>
            <a:schemeClr val="tx1"/>
          </a:solidFill>
          <a:latin typeface="+mn-lt"/>
          <a:ea typeface="+mn-ea"/>
          <a:cs typeface="+mn-cs"/>
        </a:defRPr>
      </a:lvl3pPr>
      <a:lvl4pPr marL="2079260"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4pPr>
      <a:lvl5pPr marL="2673334"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5pPr>
      <a:lvl6pPr marL="3267408"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6pPr>
      <a:lvl7pPr marL="3861483"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7pPr>
      <a:lvl8pPr marL="4455557"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8pPr>
      <a:lvl9pPr marL="5049631"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188149" rtl="0" eaLnBrk="1" latinLnBrk="0" hangingPunct="1">
        <a:defRPr sz="2300" kern="1200">
          <a:solidFill>
            <a:schemeClr val="tx1"/>
          </a:solidFill>
          <a:latin typeface="+mn-lt"/>
          <a:ea typeface="+mn-ea"/>
          <a:cs typeface="+mn-cs"/>
        </a:defRPr>
      </a:lvl1pPr>
      <a:lvl2pPr marL="594074" algn="l" defTabSz="1188149" rtl="0" eaLnBrk="1" latinLnBrk="0" hangingPunct="1">
        <a:defRPr sz="2300" kern="1200">
          <a:solidFill>
            <a:schemeClr val="tx1"/>
          </a:solidFill>
          <a:latin typeface="+mn-lt"/>
          <a:ea typeface="+mn-ea"/>
          <a:cs typeface="+mn-cs"/>
        </a:defRPr>
      </a:lvl2pPr>
      <a:lvl3pPr marL="1188149" algn="l" defTabSz="1188149" rtl="0" eaLnBrk="1" latinLnBrk="0" hangingPunct="1">
        <a:defRPr sz="2300" kern="1200">
          <a:solidFill>
            <a:schemeClr val="tx1"/>
          </a:solidFill>
          <a:latin typeface="+mn-lt"/>
          <a:ea typeface="+mn-ea"/>
          <a:cs typeface="+mn-cs"/>
        </a:defRPr>
      </a:lvl3pPr>
      <a:lvl4pPr marL="1782223" algn="l" defTabSz="1188149" rtl="0" eaLnBrk="1" latinLnBrk="0" hangingPunct="1">
        <a:defRPr sz="2300" kern="1200">
          <a:solidFill>
            <a:schemeClr val="tx1"/>
          </a:solidFill>
          <a:latin typeface="+mn-lt"/>
          <a:ea typeface="+mn-ea"/>
          <a:cs typeface="+mn-cs"/>
        </a:defRPr>
      </a:lvl4pPr>
      <a:lvl5pPr marL="2376297" algn="l" defTabSz="1188149" rtl="0" eaLnBrk="1" latinLnBrk="0" hangingPunct="1">
        <a:defRPr sz="2300" kern="1200">
          <a:solidFill>
            <a:schemeClr val="tx1"/>
          </a:solidFill>
          <a:latin typeface="+mn-lt"/>
          <a:ea typeface="+mn-ea"/>
          <a:cs typeface="+mn-cs"/>
        </a:defRPr>
      </a:lvl5pPr>
      <a:lvl6pPr marL="2970371" algn="l" defTabSz="1188149" rtl="0" eaLnBrk="1" latinLnBrk="0" hangingPunct="1">
        <a:defRPr sz="2300" kern="1200">
          <a:solidFill>
            <a:schemeClr val="tx1"/>
          </a:solidFill>
          <a:latin typeface="+mn-lt"/>
          <a:ea typeface="+mn-ea"/>
          <a:cs typeface="+mn-cs"/>
        </a:defRPr>
      </a:lvl6pPr>
      <a:lvl7pPr marL="3564446" algn="l" defTabSz="1188149" rtl="0" eaLnBrk="1" latinLnBrk="0" hangingPunct="1">
        <a:defRPr sz="2300" kern="1200">
          <a:solidFill>
            <a:schemeClr val="tx1"/>
          </a:solidFill>
          <a:latin typeface="+mn-lt"/>
          <a:ea typeface="+mn-ea"/>
          <a:cs typeface="+mn-cs"/>
        </a:defRPr>
      </a:lvl7pPr>
      <a:lvl8pPr marL="4158520" algn="l" defTabSz="1188149" rtl="0" eaLnBrk="1" latinLnBrk="0" hangingPunct="1">
        <a:defRPr sz="2300" kern="1200">
          <a:solidFill>
            <a:schemeClr val="tx1"/>
          </a:solidFill>
          <a:latin typeface="+mn-lt"/>
          <a:ea typeface="+mn-ea"/>
          <a:cs typeface="+mn-cs"/>
        </a:defRPr>
      </a:lvl8pPr>
      <a:lvl9pPr marL="4752594" algn="l" defTabSz="1188149"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r="40989" b="83531"/>
          <a:stretch/>
        </p:blipFill>
        <p:spPr>
          <a:xfrm>
            <a:off x="1316936" y="645220"/>
            <a:ext cx="9446102" cy="1896148"/>
          </a:xfrm>
          <a:prstGeom prst="rect">
            <a:avLst/>
          </a:prstGeom>
        </p:spPr>
      </p:pic>
      <p:pic>
        <p:nvPicPr>
          <p:cNvPr id="1028" name="Picture 4" descr="Sun Safety Tips Boy Kid Illustration. UV Protection  Products,hat,sunglasses,shade,sunscreen,and Clothing Help Protect Against  the Stock Vector - Illustration of clothing, cartoon: 14905364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6831" y="4130587"/>
            <a:ext cx="2809781" cy="473703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Sun Safety Tips Girl Kid Illustration. UV Protection  Products,hat,sunglasses,shade,sunscreen,and Clothing Help Protect Against  the Stock Vector - Illustration of dermatology, happy: 149053656"/>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6716"/>
          <a:stretch/>
        </p:blipFill>
        <p:spPr bwMode="auto">
          <a:xfrm>
            <a:off x="5952369" y="4301574"/>
            <a:ext cx="2645013" cy="439505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D:\Descarcari Internet\sigle.png"/>
          <p:cNvPicPr/>
          <p:nvPr/>
        </p:nvPicPr>
        <p:blipFill>
          <a:blip r:embed="rId5" cstate="print"/>
          <a:srcRect/>
          <a:stretch>
            <a:fillRect/>
          </a:stretch>
        </p:blipFill>
        <p:spPr bwMode="auto">
          <a:xfrm>
            <a:off x="2687501" y="14340576"/>
            <a:ext cx="6529735" cy="753854"/>
          </a:xfrm>
          <a:prstGeom prst="rect">
            <a:avLst/>
          </a:prstGeom>
          <a:noFill/>
          <a:ln w="9525">
            <a:noFill/>
            <a:miter lim="800000"/>
            <a:headEnd/>
            <a:tailEnd/>
          </a:ln>
        </p:spPr>
      </p:pic>
      <p:sp>
        <p:nvSpPr>
          <p:cNvPr id="6" name="TextBox 5"/>
          <p:cNvSpPr txBox="1"/>
          <p:nvPr/>
        </p:nvSpPr>
        <p:spPr>
          <a:xfrm>
            <a:off x="1367718" y="2505963"/>
            <a:ext cx="9169302" cy="1441260"/>
          </a:xfrm>
          <a:prstGeom prst="rect">
            <a:avLst/>
          </a:prstGeom>
          <a:noFill/>
        </p:spPr>
        <p:txBody>
          <a:bodyPr wrap="square" lIns="113157" tIns="56579" rIns="113157" bIns="56579" rtlCol="0">
            <a:spAutoFit/>
          </a:bodyPr>
          <a:lstStyle/>
          <a:p>
            <a:pPr algn="ctr"/>
            <a:r>
              <a:rPr lang="ro-RO" sz="3000" b="1" dirty="0">
                <a:solidFill>
                  <a:srgbClr val="FF66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Arial" pitchFamily="34" charset="0"/>
              </a:rPr>
              <a:t>IMPORTANȚA PROTECȚIEI OCHILOR</a:t>
            </a:r>
          </a:p>
          <a:p>
            <a:pPr algn="ctr"/>
            <a:r>
              <a:rPr lang="ro-RO" sz="3000" b="1" dirty="0">
                <a:solidFill>
                  <a:srgbClr val="FF66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Arial" pitchFamily="34" charset="0"/>
              </a:rPr>
              <a:t>COPIILOR DE RADIAȚIA UV</a:t>
            </a:r>
          </a:p>
          <a:p>
            <a:endParaRPr lang="en-US" sz="2500" b="1" dirty="0">
              <a:solidFill>
                <a:srgbClr val="FF66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8" name="TextBox 7"/>
          <p:cNvSpPr txBox="1"/>
          <p:nvPr/>
        </p:nvSpPr>
        <p:spPr>
          <a:xfrm>
            <a:off x="1302329" y="3566901"/>
            <a:ext cx="9449767" cy="740106"/>
          </a:xfrm>
          <a:prstGeom prst="rect">
            <a:avLst/>
          </a:prstGeom>
          <a:noFill/>
        </p:spPr>
        <p:txBody>
          <a:bodyPr wrap="square" lIns="113157" tIns="56579" rIns="113157" bIns="56579" rtlCol="0">
            <a:spAutoFit/>
          </a:bodyPr>
          <a:lstStyle/>
          <a:p>
            <a:pPr algn="ctr"/>
            <a:r>
              <a:rPr lang="ro-RO" sz="2000" dirty="0">
                <a:latin typeface="Verdana" panose="020B0604030504040204" pitchFamily="34" charset="0"/>
                <a:ea typeface="Verdana" panose="020B0604030504040204" pitchFamily="34" charset="0"/>
              </a:rPr>
              <a:t>Cremele de protecție solară protejează pielea copiilor dvs. de razele UV dăunătoare, dar nu uitați să le protejați și ochii!</a:t>
            </a:r>
            <a:endParaRPr lang="en-US" sz="2000" dirty="0">
              <a:latin typeface="Verdana" panose="020B0604030504040204" pitchFamily="34" charset="0"/>
              <a:ea typeface="Verdana" panose="020B0604030504040204" pitchFamily="34" charset="0"/>
            </a:endParaRPr>
          </a:p>
        </p:txBody>
      </p:sp>
      <p:sp>
        <p:nvSpPr>
          <p:cNvPr id="43" name="TextBox 42"/>
          <p:cNvSpPr txBox="1"/>
          <p:nvPr/>
        </p:nvSpPr>
        <p:spPr>
          <a:xfrm>
            <a:off x="1712596" y="15232703"/>
            <a:ext cx="8349458" cy="452817"/>
          </a:xfrm>
          <a:prstGeom prst="rect">
            <a:avLst/>
          </a:prstGeom>
          <a:noFill/>
        </p:spPr>
        <p:txBody>
          <a:bodyPr wrap="square" lIns="113157" tIns="56579" rIns="113157" bIns="56579" rtlCol="0">
            <a:spAutoFit/>
          </a:bodyPr>
          <a:lstStyle/>
          <a:p>
            <a:pPr algn="ctr"/>
            <a:r>
              <a:rPr lang="ro-RO" sz="1000" dirty="0"/>
              <a:t>Material realizat în cadrul subprogramului de evaluare și promovare a sănătății și </a:t>
            </a:r>
            <a:r>
              <a:rPr lang="ro-RO" sz="1200" dirty="0"/>
              <a:t>educație</a:t>
            </a:r>
            <a:r>
              <a:rPr lang="ro-RO" sz="1000" dirty="0"/>
              <a:t> pentru sănătate al Ministerului Sănătății – pentru distribuție gratuită</a:t>
            </a:r>
            <a:endParaRPr lang="en-US" sz="1000" dirty="0"/>
          </a:p>
        </p:txBody>
      </p:sp>
      <p:sp>
        <p:nvSpPr>
          <p:cNvPr id="22" name="TextBox 21"/>
          <p:cNvSpPr txBox="1"/>
          <p:nvPr/>
        </p:nvSpPr>
        <p:spPr>
          <a:xfrm>
            <a:off x="1188238" y="1145341"/>
            <a:ext cx="9643070" cy="1869743"/>
          </a:xfrm>
          <a:prstGeom prst="rect">
            <a:avLst/>
          </a:prstGeom>
          <a:noFill/>
          <a:ln>
            <a:noFill/>
          </a:ln>
        </p:spPr>
        <p:txBody>
          <a:bodyPr wrap="square" lIns="113157" tIns="56579" rIns="113157" bIns="56579" rtlCol="0">
            <a:spAutoFit/>
          </a:bodyPr>
          <a:lstStyle/>
          <a:p>
            <a:pPr algn="ctr"/>
            <a:r>
              <a:rPr lang="ro-RO" sz="3000" b="1" cap="all" dirty="0">
                <a:solidFill>
                  <a:schemeClr val="bg1"/>
                </a:solidFill>
              </a:rPr>
              <a:t>ProtecȚia solară – un pas important SPRE sănătate!</a:t>
            </a:r>
            <a:endParaRPr lang="ro-RO" sz="3000" dirty="0">
              <a:solidFill>
                <a:schemeClr val="bg1"/>
              </a:solidFill>
            </a:endParaRPr>
          </a:p>
          <a:p>
            <a:pPr algn="ctr"/>
            <a:r>
              <a:rPr lang="ro-RO" sz="2000" dirty="0">
                <a:solidFill>
                  <a:schemeClr val="bg1"/>
                </a:solidFill>
                <a:latin typeface="Verdana" panose="020B0604030504040204" pitchFamily="34" charset="0"/>
                <a:ea typeface="Verdana" panose="020B0604030504040204" pitchFamily="34" charset="0"/>
                <a:cs typeface="Arial" pitchFamily="34" charset="0"/>
              </a:rPr>
              <a:t>August 2022</a:t>
            </a:r>
          </a:p>
          <a:p>
            <a:pPr algn="ctr"/>
            <a:endParaRPr lang="ro-RO" sz="2000" dirty="0">
              <a:solidFill>
                <a:schemeClr val="bg1"/>
              </a:solidFill>
              <a:latin typeface="Verdana" panose="020B0604030504040204" pitchFamily="34" charset="0"/>
              <a:ea typeface="Verdana" panose="020B0604030504040204" pitchFamily="34" charset="0"/>
              <a:cs typeface="Arial" pitchFamily="34" charset="0"/>
            </a:endParaRPr>
          </a:p>
          <a:p>
            <a:pPr algn="ctr"/>
            <a:r>
              <a:rPr lang="ro-RO" sz="1700" dirty="0">
                <a:solidFill>
                  <a:schemeClr val="bg1"/>
                </a:solidFill>
                <a:latin typeface="Verdana" panose="020B0604030504040204" pitchFamily="34" charset="0"/>
                <a:ea typeface="Verdana" panose="020B0604030504040204" pitchFamily="34" charset="0"/>
                <a:cs typeface="Arial" pitchFamily="34" charset="0"/>
              </a:rPr>
              <a:t>Material adresat părinților</a:t>
            </a:r>
          </a:p>
          <a:p>
            <a:pPr algn="ctr"/>
            <a:endParaRPr lang="en-US" sz="2500" b="1" cap="all" dirty="0">
              <a:solidFill>
                <a:srgbClr val="FF6600"/>
              </a:solidFill>
            </a:endParaRPr>
          </a:p>
        </p:txBody>
      </p:sp>
      <p:pic>
        <p:nvPicPr>
          <p:cNvPr id="7" name="Picture 6"/>
          <p:cNvPicPr>
            <a:picLocks noChangeAspect="1"/>
          </p:cNvPicPr>
          <p:nvPr/>
        </p:nvPicPr>
        <p:blipFill rotWithShape="1">
          <a:blip r:embed="rId6">
            <a:extLst>
              <a:ext uri="{28A0092B-C50C-407E-A947-70E740481C1C}">
                <a14:useLocalDpi xmlns:a14="http://schemas.microsoft.com/office/drawing/2010/main" val="0"/>
              </a:ext>
            </a:extLst>
          </a:blip>
          <a:srcRect r="55597" b="87519"/>
          <a:stretch/>
        </p:blipFill>
        <p:spPr>
          <a:xfrm>
            <a:off x="1367718" y="8440715"/>
            <a:ext cx="9398151" cy="2685644"/>
          </a:xfrm>
          <a:prstGeom prst="rect">
            <a:avLst/>
          </a:prstGeom>
        </p:spPr>
      </p:pic>
      <p:sp>
        <p:nvSpPr>
          <p:cNvPr id="16" name="TextBox 15"/>
          <p:cNvSpPr txBox="1"/>
          <p:nvPr/>
        </p:nvSpPr>
        <p:spPr>
          <a:xfrm>
            <a:off x="1367718" y="8436787"/>
            <a:ext cx="9958270" cy="467436"/>
          </a:xfrm>
          <a:prstGeom prst="rect">
            <a:avLst/>
          </a:prstGeom>
          <a:noFill/>
        </p:spPr>
        <p:txBody>
          <a:bodyPr wrap="square" lIns="113157" tIns="56579" rIns="113157" bIns="56579" rtlCol="0">
            <a:spAutoFit/>
          </a:bodyPr>
          <a:lstStyle/>
          <a:p>
            <a:r>
              <a:rPr lang="ro-RO" dirty="0" smtClean="0">
                <a:solidFill>
                  <a:schemeClr val="bg1"/>
                </a:solidFill>
                <a:latin typeface="Verdana" panose="020B0604030504040204" pitchFamily="34" charset="0"/>
                <a:ea typeface="Verdana" panose="020B0604030504040204" pitchFamily="34" charset="0"/>
              </a:rPr>
              <a:t>Protecția ochilor copiilor este </a:t>
            </a:r>
            <a:r>
              <a:rPr lang="ro-RO" b="1" u="sng" dirty="0"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deosebit de importantă!</a:t>
            </a:r>
            <a:endParaRPr lang="en-US" b="1" u="sng"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19" name="TextBox 18"/>
          <p:cNvSpPr txBox="1"/>
          <p:nvPr/>
        </p:nvSpPr>
        <p:spPr>
          <a:xfrm>
            <a:off x="5472455" y="8843003"/>
            <a:ext cx="5275976" cy="2921473"/>
          </a:xfrm>
          <a:prstGeom prst="rect">
            <a:avLst/>
          </a:prstGeom>
          <a:noFill/>
        </p:spPr>
        <p:txBody>
          <a:bodyPr wrap="square" lIns="113157" tIns="56579" rIns="113157" bIns="56579" rtlCol="0">
            <a:spAutoFit/>
          </a:bodyPr>
          <a:lstStyle/>
          <a:p>
            <a:r>
              <a:rPr lang="ro-RO" dirty="0"/>
              <a:t> </a:t>
            </a:r>
            <a:r>
              <a:rPr lang="ro-RO" dirty="0" smtClean="0">
                <a:solidFill>
                  <a:schemeClr val="bg1"/>
                </a:solidFill>
              </a:rPr>
              <a:t>Copiii </a:t>
            </a:r>
            <a:r>
              <a:rPr lang="ro-RO" dirty="0">
                <a:solidFill>
                  <a:schemeClr val="bg1"/>
                </a:solidFill>
              </a:rPr>
              <a:t>prezintă un risc crescut de lezare a ochilor de către radiațiile UV, deoarece cristalinul lor este încă clar și pupila este mai largă decât la adulți. Această expunere la UV poate contribui la stresul retinian cu consecințe ulterioare. </a:t>
            </a:r>
            <a:endParaRPr lang="en-US" dirty="0">
              <a:solidFill>
                <a:schemeClr val="bg1"/>
              </a:solidFill>
            </a:endParaRPr>
          </a:p>
          <a:p>
            <a:r>
              <a:rPr lang="ro-RO" dirty="0">
                <a:solidFill>
                  <a:schemeClr val="bg1"/>
                </a:solidFill>
              </a:rPr>
              <a:t> </a:t>
            </a:r>
            <a:endParaRPr lang="en-US" dirty="0">
              <a:solidFill>
                <a:schemeClr val="bg1"/>
              </a:solidFill>
            </a:endParaRPr>
          </a:p>
          <a:p>
            <a:endParaRPr lang="en-US" dirty="0"/>
          </a:p>
        </p:txBody>
      </p:sp>
      <p:sp>
        <p:nvSpPr>
          <p:cNvPr id="45" name="Rectangle 9"/>
          <p:cNvSpPr>
            <a:spLocks noChangeArrowheads="1"/>
          </p:cNvSpPr>
          <p:nvPr/>
        </p:nvSpPr>
        <p:spPr bwMode="auto">
          <a:xfrm>
            <a:off x="6066793" y="11689777"/>
            <a:ext cx="4584651" cy="1285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defTabSz="1131570">
              <a:tabLst>
                <a:tab pos="719018" algn="l"/>
                <a:tab pos="1440002" algn="l"/>
                <a:tab pos="2159020" algn="l"/>
                <a:tab pos="2880003" algn="l"/>
                <a:tab pos="3599021" algn="l"/>
                <a:tab pos="4318040" algn="l"/>
                <a:tab pos="5039023" algn="l"/>
                <a:tab pos="5758042" algn="l"/>
                <a:tab pos="6479024" algn="l"/>
                <a:tab pos="7198043" algn="l"/>
                <a:tab pos="7917061" algn="l"/>
                <a:tab pos="8638045" algn="l"/>
                <a:tab pos="9357063" algn="l"/>
                <a:tab pos="10078045" algn="l"/>
                <a:tab pos="10797064" algn="l"/>
                <a:tab pos="11516082" algn="l"/>
              </a:tabLst>
            </a:pPr>
            <a:r>
              <a:rPr lang="ro-RO" altLang="en-US" sz="1500" dirty="0">
                <a:solidFill>
                  <a:srgbClr val="202124"/>
                </a:solidFill>
                <a:latin typeface="Verdana" panose="020B0604030504040204" pitchFamily="34" charset="0"/>
                <a:ea typeface="Times New Roman" panose="02020603050405020304" pitchFamily="18" charset="0"/>
                <a:cs typeface="Courier New" panose="02070309020205020404" pitchFamily="49" charset="0"/>
              </a:rPr>
              <a:t>Razele ultraviolete provoacă oxidarea vitaminei C în cristalin, iar produsele acestei oxidări reacţionează chimic cu proteinele din cristalin provocând </a:t>
            </a:r>
            <a:r>
              <a:rPr lang="ro-RO" altLang="en-US" sz="1500" u="sng" dirty="0">
                <a:solidFill>
                  <a:srgbClr val="202124"/>
                </a:solidFill>
                <a:latin typeface="Verdana" panose="020B0604030504040204" pitchFamily="34" charset="0"/>
                <a:ea typeface="Times New Roman" panose="02020603050405020304" pitchFamily="18" charset="0"/>
                <a:cs typeface="Courier New" panose="02070309020205020404" pitchFamily="49" charset="0"/>
              </a:rPr>
              <a:t>cataractă</a:t>
            </a:r>
            <a:r>
              <a:rPr lang="ro-RO" altLang="en-US" sz="1500" dirty="0">
                <a:solidFill>
                  <a:srgbClr val="202124"/>
                </a:solidFill>
                <a:latin typeface="Verdana" panose="020B0604030504040204" pitchFamily="34" charset="0"/>
                <a:ea typeface="Times New Roman" panose="02020603050405020304" pitchFamily="18" charset="0"/>
                <a:cs typeface="Courier New" panose="02070309020205020404" pitchFamily="49" charset="0"/>
              </a:rPr>
              <a:t>.</a:t>
            </a:r>
            <a:r>
              <a:rPr lang="en-US" altLang="en-US" sz="700" dirty="0"/>
              <a:t> </a:t>
            </a:r>
            <a:endParaRPr lang="en-US" altLang="en-US" dirty="0"/>
          </a:p>
          <a:p>
            <a:pPr defTabSz="1131570">
              <a:tabLst>
                <a:tab pos="719018" algn="l"/>
                <a:tab pos="1440002" algn="l"/>
                <a:tab pos="2159020" algn="l"/>
                <a:tab pos="2880003" algn="l"/>
                <a:tab pos="3599021" algn="l"/>
                <a:tab pos="4318040" algn="l"/>
                <a:tab pos="5039023" algn="l"/>
                <a:tab pos="5758042" algn="l"/>
                <a:tab pos="6479024" algn="l"/>
                <a:tab pos="7198043" algn="l"/>
                <a:tab pos="7917061" algn="l"/>
                <a:tab pos="8638045" algn="l"/>
                <a:tab pos="9357063" algn="l"/>
                <a:tab pos="10078045" algn="l"/>
                <a:tab pos="10797064" algn="l"/>
                <a:tab pos="11516082" algn="l"/>
              </a:tabLst>
            </a:pPr>
            <a:endParaRPr lang="en-US" altLang="en-US" dirty="0"/>
          </a:p>
        </p:txBody>
      </p:sp>
      <p:sp>
        <p:nvSpPr>
          <p:cNvPr id="29" name="TextBox 28"/>
          <p:cNvSpPr txBox="1"/>
          <p:nvPr/>
        </p:nvSpPr>
        <p:spPr>
          <a:xfrm>
            <a:off x="1602258" y="11716250"/>
            <a:ext cx="4407515" cy="883704"/>
          </a:xfrm>
          <a:prstGeom prst="rect">
            <a:avLst/>
          </a:prstGeom>
          <a:noFill/>
        </p:spPr>
        <p:txBody>
          <a:bodyPr wrap="square" lIns="113157" tIns="56579" rIns="113157" bIns="56579" rtlCol="0">
            <a:spAutoFit/>
          </a:bodyPr>
          <a:lstStyle/>
          <a:p>
            <a:r>
              <a:rPr lang="ro-RO" sz="25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CARE SUNT RISCURILE?</a:t>
            </a:r>
            <a:endParaRPr lang="en-US" sz="2500" b="1"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35" name="TextBox 34"/>
          <p:cNvSpPr txBox="1"/>
          <p:nvPr/>
        </p:nvSpPr>
        <p:spPr>
          <a:xfrm>
            <a:off x="6918027" y="26562870"/>
            <a:ext cx="4552385" cy="452817"/>
          </a:xfrm>
          <a:prstGeom prst="rect">
            <a:avLst/>
          </a:prstGeom>
          <a:noFill/>
        </p:spPr>
        <p:txBody>
          <a:bodyPr wrap="square" lIns="113157" tIns="56579" rIns="113157" bIns="56579" rtlCol="0">
            <a:spAutoFit/>
          </a:bodyPr>
          <a:lstStyle/>
          <a:p>
            <a:endParaRPr lang="en-US" dirty="0"/>
          </a:p>
        </p:txBody>
      </p:sp>
      <p:sp>
        <p:nvSpPr>
          <p:cNvPr id="36" name="Rectangle 13"/>
          <p:cNvSpPr>
            <a:spLocks noChangeArrowheads="1"/>
          </p:cNvSpPr>
          <p:nvPr/>
        </p:nvSpPr>
        <p:spPr bwMode="auto">
          <a:xfrm>
            <a:off x="4288206" y="13013664"/>
            <a:ext cx="6323657"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algn="ctr" defTabSz="1131570" eaLnBrk="0" fontAlgn="base" hangingPunct="0">
              <a:spcBef>
                <a:spcPct val="0"/>
              </a:spcBef>
              <a:spcAft>
                <a:spcPct val="0"/>
              </a:spcAft>
            </a:pPr>
            <a:r>
              <a:rPr lang="ro-RO" altLang="en-US" sz="2000" dirty="0">
                <a:solidFill>
                  <a:srgbClr val="202124"/>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Courier New" panose="02070309020205020404" pitchFamily="49" charset="0"/>
              </a:rPr>
              <a:t>SIMILAR CU ALBUȘUL DE OU EXPUS LA CĂLDURĂ, </a:t>
            </a:r>
            <a:r>
              <a:rPr lang="ro-RO" altLang="en-US" sz="2000" b="1" dirty="0">
                <a:solidFill>
                  <a:srgbClr val="FF6600"/>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Courier New" panose="02070309020205020404" pitchFamily="49" charset="0"/>
              </a:rPr>
              <a:t>PROTEINELE DIN CRISTALIN DEVIN ALBE LA PREA MULTĂ EXPUNERE LA UV!</a:t>
            </a:r>
            <a:r>
              <a:rPr lang="en-US" altLang="en-US" sz="2000" b="1" dirty="0">
                <a:solidFill>
                  <a:srgbClr val="FF6600"/>
                </a:solidFill>
                <a:effectLst>
                  <a:outerShdw blurRad="38100" dist="38100" dir="2700000" algn="tl">
                    <a:srgbClr val="000000">
                      <a:alpha val="43137"/>
                    </a:srgbClr>
                  </a:outerShdw>
                </a:effectLst>
              </a:rPr>
              <a:t> </a:t>
            </a:r>
            <a:endParaRPr lang="en-US" altLang="en-US" sz="2000" b="1" dirty="0">
              <a:solidFill>
                <a:srgbClr val="FF6600"/>
              </a:solidFill>
              <a:effectLst>
                <a:outerShdw blurRad="38100" dist="38100" dir="2700000" algn="tl">
                  <a:srgbClr val="000000">
                    <a:alpha val="43137"/>
                  </a:srgbClr>
                </a:outerShdw>
              </a:effectLst>
              <a:latin typeface="Arial" panose="020B0604020202020204" pitchFamily="34" charset="0"/>
            </a:endParaRPr>
          </a:p>
        </p:txBody>
      </p:sp>
      <p:pic>
        <p:nvPicPr>
          <p:cNvPr id="49" name="Picture 48" descr="Sun Protection for Kids | Sun Safety Tips"/>
          <p:cNvPicPr/>
          <p:nvPr/>
        </p:nvPicPr>
        <p:blipFill rotWithShape="1">
          <a:blip r:embed="rId7">
            <a:extLst>
              <a:ext uri="{28A0092B-C50C-407E-A947-70E740481C1C}">
                <a14:useLocalDpi xmlns:a14="http://schemas.microsoft.com/office/drawing/2010/main" val="0"/>
              </a:ext>
            </a:extLst>
          </a:blip>
          <a:srcRect l="64751" t="76512" r="16017" b="10046"/>
          <a:stretch/>
        </p:blipFill>
        <p:spPr bwMode="auto">
          <a:xfrm>
            <a:off x="2044133" y="12547622"/>
            <a:ext cx="1973248" cy="154903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623560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179</TotalTime>
  <Words>121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Courier New</vt:lpstr>
      <vt:lpstr>Times New Roman</vt:lpstr>
      <vt:lpstr>Verdana</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Sorina Irimie</dc:creator>
  <cp:lastModifiedBy>LENOVO</cp:lastModifiedBy>
  <cp:revision>33</cp:revision>
  <cp:lastPrinted>2022-07-18T07:03:31Z</cp:lastPrinted>
  <dcterms:created xsi:type="dcterms:W3CDTF">2022-05-09T07:43:17Z</dcterms:created>
  <dcterms:modified xsi:type="dcterms:W3CDTF">2022-07-18T07:03:47Z</dcterms:modified>
</cp:coreProperties>
</file>