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1522075" cy="16202025"/>
  <p:notesSz cx="6858000" cy="9144000"/>
  <p:defaultTextStyle>
    <a:defPPr>
      <a:defRPr lang="en-US"/>
    </a:defPPr>
    <a:lvl1pPr marL="0" algn="l" defTabSz="565785" rtl="0" eaLnBrk="1" latinLnBrk="0" hangingPunct="1">
      <a:defRPr sz="2200" kern="1200">
        <a:solidFill>
          <a:schemeClr val="tx1"/>
        </a:solidFill>
        <a:latin typeface="+mn-lt"/>
        <a:ea typeface="+mn-ea"/>
        <a:cs typeface="+mn-cs"/>
      </a:defRPr>
    </a:lvl1pPr>
    <a:lvl2pPr marL="565785" algn="l" defTabSz="565785" rtl="0" eaLnBrk="1" latinLnBrk="0" hangingPunct="1">
      <a:defRPr sz="2200" kern="1200">
        <a:solidFill>
          <a:schemeClr val="tx1"/>
        </a:solidFill>
        <a:latin typeface="+mn-lt"/>
        <a:ea typeface="+mn-ea"/>
        <a:cs typeface="+mn-cs"/>
      </a:defRPr>
    </a:lvl2pPr>
    <a:lvl3pPr marL="1131570" algn="l" defTabSz="565785" rtl="0" eaLnBrk="1" latinLnBrk="0" hangingPunct="1">
      <a:defRPr sz="2200" kern="1200">
        <a:solidFill>
          <a:schemeClr val="tx1"/>
        </a:solidFill>
        <a:latin typeface="+mn-lt"/>
        <a:ea typeface="+mn-ea"/>
        <a:cs typeface="+mn-cs"/>
      </a:defRPr>
    </a:lvl3pPr>
    <a:lvl4pPr marL="1697355" algn="l" defTabSz="565785" rtl="0" eaLnBrk="1" latinLnBrk="0" hangingPunct="1">
      <a:defRPr sz="2200" kern="1200">
        <a:solidFill>
          <a:schemeClr val="tx1"/>
        </a:solidFill>
        <a:latin typeface="+mn-lt"/>
        <a:ea typeface="+mn-ea"/>
        <a:cs typeface="+mn-cs"/>
      </a:defRPr>
    </a:lvl4pPr>
    <a:lvl5pPr marL="2263140" algn="l" defTabSz="565785" rtl="0" eaLnBrk="1" latinLnBrk="0" hangingPunct="1">
      <a:defRPr sz="2200" kern="1200">
        <a:solidFill>
          <a:schemeClr val="tx1"/>
        </a:solidFill>
        <a:latin typeface="+mn-lt"/>
        <a:ea typeface="+mn-ea"/>
        <a:cs typeface="+mn-cs"/>
      </a:defRPr>
    </a:lvl5pPr>
    <a:lvl6pPr marL="2828925" algn="l" defTabSz="565785" rtl="0" eaLnBrk="1" latinLnBrk="0" hangingPunct="1">
      <a:defRPr sz="2200" kern="1200">
        <a:solidFill>
          <a:schemeClr val="tx1"/>
        </a:solidFill>
        <a:latin typeface="+mn-lt"/>
        <a:ea typeface="+mn-ea"/>
        <a:cs typeface="+mn-cs"/>
      </a:defRPr>
    </a:lvl6pPr>
    <a:lvl7pPr marL="3394710" algn="l" defTabSz="565785" rtl="0" eaLnBrk="1" latinLnBrk="0" hangingPunct="1">
      <a:defRPr sz="2200" kern="1200">
        <a:solidFill>
          <a:schemeClr val="tx1"/>
        </a:solidFill>
        <a:latin typeface="+mn-lt"/>
        <a:ea typeface="+mn-ea"/>
        <a:cs typeface="+mn-cs"/>
      </a:defRPr>
    </a:lvl7pPr>
    <a:lvl8pPr marL="3960495" algn="l" defTabSz="565785" rtl="0" eaLnBrk="1" latinLnBrk="0" hangingPunct="1">
      <a:defRPr sz="2200" kern="1200">
        <a:solidFill>
          <a:schemeClr val="tx1"/>
        </a:solidFill>
        <a:latin typeface="+mn-lt"/>
        <a:ea typeface="+mn-ea"/>
        <a:cs typeface="+mn-cs"/>
      </a:defRPr>
    </a:lvl8pPr>
    <a:lvl9pPr marL="4526280" algn="l" defTabSz="565785"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03">
          <p15:clr>
            <a:srgbClr val="A4A3A4"/>
          </p15:clr>
        </p15:guide>
        <p15:guide id="2" pos="36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CC000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48" d="100"/>
          <a:sy n="48" d="100"/>
        </p:scale>
        <p:origin x="2952" y="84"/>
      </p:cViewPr>
      <p:guideLst>
        <p:guide orient="horz" pos="5103"/>
        <p:guide pos="362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156" y="2651584"/>
            <a:ext cx="9793764" cy="5640705"/>
          </a:xfrm>
        </p:spPr>
        <p:txBody>
          <a:bodyPr anchor="b"/>
          <a:lstStyle>
            <a:lvl1pPr algn="ctr">
              <a:defRPr sz="7800"/>
            </a:lvl1pPr>
          </a:lstStyle>
          <a:p>
            <a:r>
              <a:rPr lang="en-US" smtClean="0"/>
              <a:t>Click to edit Master title style</a:t>
            </a:r>
            <a:endParaRPr lang="en-US" dirty="0"/>
          </a:p>
        </p:txBody>
      </p:sp>
      <p:sp>
        <p:nvSpPr>
          <p:cNvPr id="3" name="Subtitle 2"/>
          <p:cNvSpPr>
            <a:spLocks noGrp="1"/>
          </p:cNvSpPr>
          <p:nvPr>
            <p:ph type="subTitle" idx="1"/>
          </p:nvPr>
        </p:nvSpPr>
        <p:spPr>
          <a:xfrm>
            <a:off x="1440260" y="8509814"/>
            <a:ext cx="8641556" cy="3911738"/>
          </a:xfrm>
        </p:spPr>
        <p:txBody>
          <a:bodyPr/>
          <a:lstStyle>
            <a:lvl1pPr marL="0" indent="0" algn="ctr">
              <a:buNone/>
              <a:defRPr sz="3100"/>
            </a:lvl1pPr>
            <a:lvl2pPr marL="594074" indent="0" algn="ctr">
              <a:buNone/>
              <a:defRPr sz="2600"/>
            </a:lvl2pPr>
            <a:lvl3pPr marL="1188149" indent="0" algn="ctr">
              <a:buNone/>
              <a:defRPr sz="2300"/>
            </a:lvl3pPr>
            <a:lvl4pPr marL="1782223" indent="0" algn="ctr">
              <a:buNone/>
              <a:defRPr sz="2100"/>
            </a:lvl4pPr>
            <a:lvl5pPr marL="2376297" indent="0" algn="ctr">
              <a:buNone/>
              <a:defRPr sz="2100"/>
            </a:lvl5pPr>
            <a:lvl6pPr marL="2970371" indent="0" algn="ctr">
              <a:buNone/>
              <a:defRPr sz="2100"/>
            </a:lvl6pPr>
            <a:lvl7pPr marL="3564446" indent="0" algn="ctr">
              <a:buNone/>
              <a:defRPr sz="2100"/>
            </a:lvl7pPr>
            <a:lvl8pPr marL="4158520" indent="0" algn="ctr">
              <a:buNone/>
              <a:defRPr sz="2100"/>
            </a:lvl8pPr>
            <a:lvl9pPr marL="4752594" indent="0" algn="ctr">
              <a:buNone/>
              <a:defRPr sz="21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1560852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1188975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45486" y="862608"/>
            <a:ext cx="2484448" cy="1373046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92144" y="862608"/>
            <a:ext cx="7309316" cy="1373046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228675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861261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6142" y="4039261"/>
            <a:ext cx="9937790" cy="6739591"/>
          </a:xfrm>
        </p:spPr>
        <p:txBody>
          <a:bodyPr anchor="b"/>
          <a:lstStyle>
            <a:lvl1pPr>
              <a:defRPr sz="7800"/>
            </a:lvl1pPr>
          </a:lstStyle>
          <a:p>
            <a:r>
              <a:rPr lang="en-US" smtClean="0"/>
              <a:t>Click to edit Master title style</a:t>
            </a:r>
            <a:endParaRPr lang="en-US" dirty="0"/>
          </a:p>
        </p:txBody>
      </p:sp>
      <p:sp>
        <p:nvSpPr>
          <p:cNvPr id="3" name="Text Placeholder 2"/>
          <p:cNvSpPr>
            <a:spLocks noGrp="1"/>
          </p:cNvSpPr>
          <p:nvPr>
            <p:ph type="body" idx="1"/>
          </p:nvPr>
        </p:nvSpPr>
        <p:spPr>
          <a:xfrm>
            <a:off x="786142" y="10842610"/>
            <a:ext cx="9937790" cy="3544192"/>
          </a:xfrm>
        </p:spPr>
        <p:txBody>
          <a:bodyPr/>
          <a:lstStyle>
            <a:lvl1pPr marL="0" indent="0">
              <a:buNone/>
              <a:defRPr sz="3100">
                <a:solidFill>
                  <a:schemeClr val="tx1"/>
                </a:solidFill>
              </a:defRPr>
            </a:lvl1pPr>
            <a:lvl2pPr marL="594074" indent="0">
              <a:buNone/>
              <a:defRPr sz="2600">
                <a:solidFill>
                  <a:schemeClr val="tx1">
                    <a:tint val="75000"/>
                  </a:schemeClr>
                </a:solidFill>
              </a:defRPr>
            </a:lvl2pPr>
            <a:lvl3pPr marL="1188149" indent="0">
              <a:buNone/>
              <a:defRPr sz="2300">
                <a:solidFill>
                  <a:schemeClr val="tx1">
                    <a:tint val="75000"/>
                  </a:schemeClr>
                </a:solidFill>
              </a:defRPr>
            </a:lvl3pPr>
            <a:lvl4pPr marL="1782223" indent="0">
              <a:buNone/>
              <a:defRPr sz="2100">
                <a:solidFill>
                  <a:schemeClr val="tx1">
                    <a:tint val="75000"/>
                  </a:schemeClr>
                </a:solidFill>
              </a:defRPr>
            </a:lvl4pPr>
            <a:lvl5pPr marL="2376297" indent="0">
              <a:buNone/>
              <a:defRPr sz="2100">
                <a:solidFill>
                  <a:schemeClr val="tx1">
                    <a:tint val="75000"/>
                  </a:schemeClr>
                </a:solidFill>
              </a:defRPr>
            </a:lvl5pPr>
            <a:lvl6pPr marL="2970371" indent="0">
              <a:buNone/>
              <a:defRPr sz="2100">
                <a:solidFill>
                  <a:schemeClr val="tx1">
                    <a:tint val="75000"/>
                  </a:schemeClr>
                </a:solidFill>
              </a:defRPr>
            </a:lvl6pPr>
            <a:lvl7pPr marL="3564446" indent="0">
              <a:buNone/>
              <a:defRPr sz="2100">
                <a:solidFill>
                  <a:schemeClr val="tx1">
                    <a:tint val="75000"/>
                  </a:schemeClr>
                </a:solidFill>
              </a:defRPr>
            </a:lvl7pPr>
            <a:lvl8pPr marL="4158520" indent="0">
              <a:buNone/>
              <a:defRPr sz="2100">
                <a:solidFill>
                  <a:schemeClr val="tx1">
                    <a:tint val="75000"/>
                  </a:schemeClr>
                </a:solidFill>
              </a:defRPr>
            </a:lvl8pPr>
            <a:lvl9pPr marL="4752594" indent="0">
              <a:buNone/>
              <a:defRPr sz="21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0EB4353-B95F-473C-9908-B7D65F00F433}"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786245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92143" y="4313038"/>
            <a:ext cx="4896882" cy="102800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33051" y="4313038"/>
            <a:ext cx="4896882" cy="102800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EB4353-B95F-473C-9908-B7D65F00F433}"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4034673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93644" y="862612"/>
            <a:ext cx="9937790" cy="313164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93645" y="3971748"/>
            <a:ext cx="4874377" cy="1946492"/>
          </a:xfrm>
        </p:spPr>
        <p:txBody>
          <a:bodyPr anchor="b"/>
          <a:lstStyle>
            <a:lvl1pPr marL="0" indent="0">
              <a:buNone/>
              <a:defRPr sz="3100" b="1"/>
            </a:lvl1pPr>
            <a:lvl2pPr marL="594074" indent="0">
              <a:buNone/>
              <a:defRPr sz="2600" b="1"/>
            </a:lvl2pPr>
            <a:lvl3pPr marL="1188149" indent="0">
              <a:buNone/>
              <a:defRPr sz="2300" b="1"/>
            </a:lvl3pPr>
            <a:lvl4pPr marL="1782223" indent="0">
              <a:buNone/>
              <a:defRPr sz="2100" b="1"/>
            </a:lvl4pPr>
            <a:lvl5pPr marL="2376297" indent="0">
              <a:buNone/>
              <a:defRPr sz="2100" b="1"/>
            </a:lvl5pPr>
            <a:lvl6pPr marL="2970371" indent="0">
              <a:buNone/>
              <a:defRPr sz="2100" b="1"/>
            </a:lvl6pPr>
            <a:lvl7pPr marL="3564446" indent="0">
              <a:buNone/>
              <a:defRPr sz="2100" b="1"/>
            </a:lvl7pPr>
            <a:lvl8pPr marL="4158520" indent="0">
              <a:buNone/>
              <a:defRPr sz="2100" b="1"/>
            </a:lvl8pPr>
            <a:lvl9pPr marL="4752594" indent="0">
              <a:buNone/>
              <a:defRPr sz="2100" b="1"/>
            </a:lvl9pPr>
          </a:lstStyle>
          <a:p>
            <a:pPr lvl="0"/>
            <a:r>
              <a:rPr lang="en-US" smtClean="0"/>
              <a:t>Edit Master text styles</a:t>
            </a:r>
          </a:p>
        </p:txBody>
      </p:sp>
      <p:sp>
        <p:nvSpPr>
          <p:cNvPr id="4" name="Content Placeholder 3"/>
          <p:cNvSpPr>
            <a:spLocks noGrp="1"/>
          </p:cNvSpPr>
          <p:nvPr>
            <p:ph sz="half" idx="2"/>
          </p:nvPr>
        </p:nvSpPr>
        <p:spPr>
          <a:xfrm>
            <a:off x="793645" y="5918240"/>
            <a:ext cx="4874377" cy="870484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33052" y="3971748"/>
            <a:ext cx="4898383" cy="1946492"/>
          </a:xfrm>
        </p:spPr>
        <p:txBody>
          <a:bodyPr anchor="b"/>
          <a:lstStyle>
            <a:lvl1pPr marL="0" indent="0">
              <a:buNone/>
              <a:defRPr sz="3100" b="1"/>
            </a:lvl1pPr>
            <a:lvl2pPr marL="594074" indent="0">
              <a:buNone/>
              <a:defRPr sz="2600" b="1"/>
            </a:lvl2pPr>
            <a:lvl3pPr marL="1188149" indent="0">
              <a:buNone/>
              <a:defRPr sz="2300" b="1"/>
            </a:lvl3pPr>
            <a:lvl4pPr marL="1782223" indent="0">
              <a:buNone/>
              <a:defRPr sz="2100" b="1"/>
            </a:lvl4pPr>
            <a:lvl5pPr marL="2376297" indent="0">
              <a:buNone/>
              <a:defRPr sz="2100" b="1"/>
            </a:lvl5pPr>
            <a:lvl6pPr marL="2970371" indent="0">
              <a:buNone/>
              <a:defRPr sz="2100" b="1"/>
            </a:lvl6pPr>
            <a:lvl7pPr marL="3564446" indent="0">
              <a:buNone/>
              <a:defRPr sz="2100" b="1"/>
            </a:lvl7pPr>
            <a:lvl8pPr marL="4158520" indent="0">
              <a:buNone/>
              <a:defRPr sz="2100" b="1"/>
            </a:lvl8pPr>
            <a:lvl9pPr marL="4752594" indent="0">
              <a:buNone/>
              <a:defRPr sz="2100" b="1"/>
            </a:lvl9pPr>
          </a:lstStyle>
          <a:p>
            <a:pPr lvl="0"/>
            <a:r>
              <a:rPr lang="en-US" smtClean="0"/>
              <a:t>Edit Master text styles</a:t>
            </a:r>
          </a:p>
        </p:txBody>
      </p:sp>
      <p:sp>
        <p:nvSpPr>
          <p:cNvPr id="6" name="Content Placeholder 5"/>
          <p:cNvSpPr>
            <a:spLocks noGrp="1"/>
          </p:cNvSpPr>
          <p:nvPr>
            <p:ph sz="quarter" idx="4"/>
          </p:nvPr>
        </p:nvSpPr>
        <p:spPr>
          <a:xfrm>
            <a:off x="5833052" y="5918240"/>
            <a:ext cx="4898383" cy="870484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EB4353-B95F-473C-9908-B7D65F00F433}" type="datetimeFigureOut">
              <a:rPr lang="en-US" smtClean="0"/>
              <a:t>7/18/2022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076361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0EB4353-B95F-473C-9908-B7D65F00F433}" type="datetimeFigureOut">
              <a:rPr lang="en-US" smtClean="0"/>
              <a:t>7/18/2022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3126643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EB4353-B95F-473C-9908-B7D65F00F433}" type="datetimeFigureOut">
              <a:rPr lang="en-US" smtClean="0"/>
              <a:t>7/18/2022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2830607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93644" y="1080135"/>
            <a:ext cx="3716169" cy="3780473"/>
          </a:xfrm>
        </p:spPr>
        <p:txBody>
          <a:bodyPr anchor="b"/>
          <a:lstStyle>
            <a:lvl1pPr>
              <a:defRPr sz="4200"/>
            </a:lvl1pPr>
          </a:lstStyle>
          <a:p>
            <a:r>
              <a:rPr lang="en-US" smtClean="0"/>
              <a:t>Click to edit Master title style</a:t>
            </a:r>
            <a:endParaRPr lang="en-US" dirty="0"/>
          </a:p>
        </p:txBody>
      </p:sp>
      <p:sp>
        <p:nvSpPr>
          <p:cNvPr id="3" name="Content Placeholder 2"/>
          <p:cNvSpPr>
            <a:spLocks noGrp="1"/>
          </p:cNvSpPr>
          <p:nvPr>
            <p:ph idx="1"/>
          </p:nvPr>
        </p:nvSpPr>
        <p:spPr>
          <a:xfrm>
            <a:off x="4898382" y="2332795"/>
            <a:ext cx="5833051" cy="11513939"/>
          </a:xfrm>
        </p:spPr>
        <p:txBody>
          <a:bodyPr/>
          <a:lstStyle>
            <a:lvl1pPr>
              <a:defRPr sz="42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93644" y="4860608"/>
            <a:ext cx="3716169" cy="9004876"/>
          </a:xfrm>
        </p:spPr>
        <p:txBody>
          <a:bodyPr/>
          <a:lstStyle>
            <a:lvl1pPr marL="0" indent="0">
              <a:buNone/>
              <a:defRPr sz="2100"/>
            </a:lvl1pPr>
            <a:lvl2pPr marL="594074" indent="0">
              <a:buNone/>
              <a:defRPr sz="1800"/>
            </a:lvl2pPr>
            <a:lvl3pPr marL="1188149" indent="0">
              <a:buNone/>
              <a:defRPr sz="1600"/>
            </a:lvl3pPr>
            <a:lvl4pPr marL="1782223" indent="0">
              <a:buNone/>
              <a:defRPr sz="1300"/>
            </a:lvl4pPr>
            <a:lvl5pPr marL="2376297" indent="0">
              <a:buNone/>
              <a:defRPr sz="1300"/>
            </a:lvl5pPr>
            <a:lvl6pPr marL="2970371" indent="0">
              <a:buNone/>
              <a:defRPr sz="1300"/>
            </a:lvl6pPr>
            <a:lvl7pPr marL="3564446" indent="0">
              <a:buNone/>
              <a:defRPr sz="1300"/>
            </a:lvl7pPr>
            <a:lvl8pPr marL="4158520" indent="0">
              <a:buNone/>
              <a:defRPr sz="1300"/>
            </a:lvl8pPr>
            <a:lvl9pPr marL="4752594"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D0EB4353-B95F-473C-9908-B7D65F00F433}"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4011712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93644" y="1080135"/>
            <a:ext cx="3716169" cy="3780473"/>
          </a:xfrm>
        </p:spPr>
        <p:txBody>
          <a:bodyPr anchor="b"/>
          <a:lstStyle>
            <a:lvl1pPr>
              <a:defRPr sz="4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98382" y="2332795"/>
            <a:ext cx="5833051" cy="11513939"/>
          </a:xfrm>
        </p:spPr>
        <p:txBody>
          <a:bodyPr anchor="t"/>
          <a:lstStyle>
            <a:lvl1pPr marL="0" indent="0">
              <a:buNone/>
              <a:defRPr sz="4200"/>
            </a:lvl1pPr>
            <a:lvl2pPr marL="594074" indent="0">
              <a:buNone/>
              <a:defRPr sz="3600"/>
            </a:lvl2pPr>
            <a:lvl3pPr marL="1188149" indent="0">
              <a:buNone/>
              <a:defRPr sz="3100"/>
            </a:lvl3pPr>
            <a:lvl4pPr marL="1782223" indent="0">
              <a:buNone/>
              <a:defRPr sz="2600"/>
            </a:lvl4pPr>
            <a:lvl5pPr marL="2376297" indent="0">
              <a:buNone/>
              <a:defRPr sz="2600"/>
            </a:lvl5pPr>
            <a:lvl6pPr marL="2970371" indent="0">
              <a:buNone/>
              <a:defRPr sz="2600"/>
            </a:lvl6pPr>
            <a:lvl7pPr marL="3564446" indent="0">
              <a:buNone/>
              <a:defRPr sz="2600"/>
            </a:lvl7pPr>
            <a:lvl8pPr marL="4158520" indent="0">
              <a:buNone/>
              <a:defRPr sz="2600"/>
            </a:lvl8pPr>
            <a:lvl9pPr marL="4752594" indent="0">
              <a:buNone/>
              <a:defRPr sz="2600"/>
            </a:lvl9pPr>
          </a:lstStyle>
          <a:p>
            <a:r>
              <a:rPr lang="en-US" smtClean="0"/>
              <a:t>Click icon to add picture</a:t>
            </a:r>
            <a:endParaRPr lang="en-US" dirty="0"/>
          </a:p>
        </p:txBody>
      </p:sp>
      <p:sp>
        <p:nvSpPr>
          <p:cNvPr id="4" name="Text Placeholder 3"/>
          <p:cNvSpPr>
            <a:spLocks noGrp="1"/>
          </p:cNvSpPr>
          <p:nvPr>
            <p:ph type="body" sz="half" idx="2"/>
          </p:nvPr>
        </p:nvSpPr>
        <p:spPr>
          <a:xfrm>
            <a:off x="793644" y="4860608"/>
            <a:ext cx="3716169" cy="9004876"/>
          </a:xfrm>
        </p:spPr>
        <p:txBody>
          <a:bodyPr/>
          <a:lstStyle>
            <a:lvl1pPr marL="0" indent="0">
              <a:buNone/>
              <a:defRPr sz="2100"/>
            </a:lvl1pPr>
            <a:lvl2pPr marL="594074" indent="0">
              <a:buNone/>
              <a:defRPr sz="1800"/>
            </a:lvl2pPr>
            <a:lvl3pPr marL="1188149" indent="0">
              <a:buNone/>
              <a:defRPr sz="1600"/>
            </a:lvl3pPr>
            <a:lvl4pPr marL="1782223" indent="0">
              <a:buNone/>
              <a:defRPr sz="1300"/>
            </a:lvl4pPr>
            <a:lvl5pPr marL="2376297" indent="0">
              <a:buNone/>
              <a:defRPr sz="1300"/>
            </a:lvl5pPr>
            <a:lvl6pPr marL="2970371" indent="0">
              <a:buNone/>
              <a:defRPr sz="1300"/>
            </a:lvl6pPr>
            <a:lvl7pPr marL="3564446" indent="0">
              <a:buNone/>
              <a:defRPr sz="1300"/>
            </a:lvl7pPr>
            <a:lvl8pPr marL="4158520" indent="0">
              <a:buNone/>
              <a:defRPr sz="1300"/>
            </a:lvl8pPr>
            <a:lvl9pPr marL="4752594"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D0EB4353-B95F-473C-9908-B7D65F00F433}"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4CD0B-3597-439E-80B2-337AB031FCA1}" type="slidenum">
              <a:rPr lang="en-US" smtClean="0"/>
              <a:t>‹#›</a:t>
            </a:fld>
            <a:endParaRPr lang="en-US"/>
          </a:p>
        </p:txBody>
      </p:sp>
    </p:spTree>
    <p:extLst>
      <p:ext uri="{BB962C8B-B14F-4D97-AF65-F5344CB8AC3E}">
        <p14:creationId xmlns:p14="http://schemas.microsoft.com/office/powerpoint/2010/main" val="1485872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44" y="862612"/>
            <a:ext cx="9937790" cy="3131642"/>
          </a:xfrm>
          <a:prstGeom prst="rect">
            <a:avLst/>
          </a:prstGeom>
        </p:spPr>
        <p:txBody>
          <a:bodyPr vert="horz" lIns="113157" tIns="56579" rIns="113157" bIns="56579"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92144" y="4313038"/>
            <a:ext cx="9937790" cy="10280037"/>
          </a:xfrm>
          <a:prstGeom prst="rect">
            <a:avLst/>
          </a:prstGeom>
        </p:spPr>
        <p:txBody>
          <a:bodyPr vert="horz" lIns="113157" tIns="56579" rIns="113157" bIns="56579"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2143" y="15016881"/>
            <a:ext cx="2592467" cy="862608"/>
          </a:xfrm>
          <a:prstGeom prst="rect">
            <a:avLst/>
          </a:prstGeom>
        </p:spPr>
        <p:txBody>
          <a:bodyPr vert="horz" lIns="113157" tIns="56579" rIns="113157" bIns="56579" rtlCol="0" anchor="ctr"/>
          <a:lstStyle>
            <a:lvl1pPr algn="l">
              <a:defRPr sz="1600">
                <a:solidFill>
                  <a:schemeClr val="tx1">
                    <a:tint val="75000"/>
                  </a:schemeClr>
                </a:solidFill>
              </a:defRPr>
            </a:lvl1pPr>
          </a:lstStyle>
          <a:p>
            <a:fld id="{D0EB4353-B95F-473C-9908-B7D65F00F433}" type="datetimeFigureOut">
              <a:rPr lang="en-US" smtClean="0"/>
              <a:t>7/18/2022</a:t>
            </a:fld>
            <a:endParaRPr lang="en-US"/>
          </a:p>
        </p:txBody>
      </p:sp>
      <p:sp>
        <p:nvSpPr>
          <p:cNvPr id="5" name="Footer Placeholder 4"/>
          <p:cNvSpPr>
            <a:spLocks noGrp="1"/>
          </p:cNvSpPr>
          <p:nvPr>
            <p:ph type="ftr" sz="quarter" idx="3"/>
          </p:nvPr>
        </p:nvSpPr>
        <p:spPr>
          <a:xfrm>
            <a:off x="3816689" y="15016881"/>
            <a:ext cx="3888700" cy="862608"/>
          </a:xfrm>
          <a:prstGeom prst="rect">
            <a:avLst/>
          </a:prstGeom>
        </p:spPr>
        <p:txBody>
          <a:bodyPr vert="horz" lIns="113157" tIns="56579" rIns="113157" bIns="56579"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137466" y="15016881"/>
            <a:ext cx="2592467" cy="862608"/>
          </a:xfrm>
          <a:prstGeom prst="rect">
            <a:avLst/>
          </a:prstGeom>
        </p:spPr>
        <p:txBody>
          <a:bodyPr vert="horz" lIns="113157" tIns="56579" rIns="113157" bIns="56579" rtlCol="0" anchor="ctr"/>
          <a:lstStyle>
            <a:lvl1pPr algn="r">
              <a:defRPr sz="1600">
                <a:solidFill>
                  <a:schemeClr val="tx1">
                    <a:tint val="75000"/>
                  </a:schemeClr>
                </a:solidFill>
              </a:defRPr>
            </a:lvl1pPr>
          </a:lstStyle>
          <a:p>
            <a:fld id="{9694CD0B-3597-439E-80B2-337AB031FCA1}" type="slidenum">
              <a:rPr lang="en-US" smtClean="0"/>
              <a:t>‹#›</a:t>
            </a:fld>
            <a:endParaRPr lang="en-US"/>
          </a:p>
        </p:txBody>
      </p:sp>
    </p:spTree>
    <p:extLst>
      <p:ext uri="{BB962C8B-B14F-4D97-AF65-F5344CB8AC3E}">
        <p14:creationId xmlns:p14="http://schemas.microsoft.com/office/powerpoint/2010/main" val="35838408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188149" rtl="0" eaLnBrk="1" latinLnBrk="0" hangingPunct="1">
        <a:lnSpc>
          <a:spcPct val="90000"/>
        </a:lnSpc>
        <a:spcBef>
          <a:spcPct val="0"/>
        </a:spcBef>
        <a:buNone/>
        <a:defRPr sz="5700" kern="1200">
          <a:solidFill>
            <a:schemeClr val="tx1"/>
          </a:solidFill>
          <a:latin typeface="+mj-lt"/>
          <a:ea typeface="+mj-ea"/>
          <a:cs typeface="+mj-cs"/>
        </a:defRPr>
      </a:lvl1pPr>
    </p:titleStyle>
    <p:bodyStyle>
      <a:lvl1pPr marL="297037" indent="-297037" algn="l" defTabSz="1188149" rtl="0" eaLnBrk="1" latinLnBrk="0" hangingPunct="1">
        <a:lnSpc>
          <a:spcPct val="90000"/>
        </a:lnSpc>
        <a:spcBef>
          <a:spcPts val="1299"/>
        </a:spcBef>
        <a:buFont typeface="Arial" panose="020B0604020202020204" pitchFamily="34" charset="0"/>
        <a:buChar char="•"/>
        <a:defRPr sz="3600" kern="1200">
          <a:solidFill>
            <a:schemeClr val="tx1"/>
          </a:solidFill>
          <a:latin typeface="+mn-lt"/>
          <a:ea typeface="+mn-ea"/>
          <a:cs typeface="+mn-cs"/>
        </a:defRPr>
      </a:lvl1pPr>
      <a:lvl2pPr marL="891111" indent="-297037" algn="l" defTabSz="1188149" rtl="0" eaLnBrk="1" latinLnBrk="0" hangingPunct="1">
        <a:lnSpc>
          <a:spcPct val="90000"/>
        </a:lnSpc>
        <a:spcBef>
          <a:spcPts val="650"/>
        </a:spcBef>
        <a:buFont typeface="Arial" panose="020B0604020202020204" pitchFamily="34" charset="0"/>
        <a:buChar char="•"/>
        <a:defRPr sz="3100" kern="1200">
          <a:solidFill>
            <a:schemeClr val="tx1"/>
          </a:solidFill>
          <a:latin typeface="+mn-lt"/>
          <a:ea typeface="+mn-ea"/>
          <a:cs typeface="+mn-cs"/>
        </a:defRPr>
      </a:lvl2pPr>
      <a:lvl3pPr marL="1485186" indent="-297037" algn="l" defTabSz="1188149" rtl="0" eaLnBrk="1" latinLnBrk="0" hangingPunct="1">
        <a:lnSpc>
          <a:spcPct val="90000"/>
        </a:lnSpc>
        <a:spcBef>
          <a:spcPts val="650"/>
        </a:spcBef>
        <a:buFont typeface="Arial" panose="020B0604020202020204" pitchFamily="34" charset="0"/>
        <a:buChar char="•"/>
        <a:defRPr sz="2600" kern="1200">
          <a:solidFill>
            <a:schemeClr val="tx1"/>
          </a:solidFill>
          <a:latin typeface="+mn-lt"/>
          <a:ea typeface="+mn-ea"/>
          <a:cs typeface="+mn-cs"/>
        </a:defRPr>
      </a:lvl3pPr>
      <a:lvl4pPr marL="2079260"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4pPr>
      <a:lvl5pPr marL="2673334"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5pPr>
      <a:lvl6pPr marL="3267408"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6pPr>
      <a:lvl7pPr marL="3861483"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7pPr>
      <a:lvl8pPr marL="4455557"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8pPr>
      <a:lvl9pPr marL="5049631"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188149" rtl="0" eaLnBrk="1" latinLnBrk="0" hangingPunct="1">
        <a:defRPr sz="2300" kern="1200">
          <a:solidFill>
            <a:schemeClr val="tx1"/>
          </a:solidFill>
          <a:latin typeface="+mn-lt"/>
          <a:ea typeface="+mn-ea"/>
          <a:cs typeface="+mn-cs"/>
        </a:defRPr>
      </a:lvl1pPr>
      <a:lvl2pPr marL="594074" algn="l" defTabSz="1188149" rtl="0" eaLnBrk="1" latinLnBrk="0" hangingPunct="1">
        <a:defRPr sz="2300" kern="1200">
          <a:solidFill>
            <a:schemeClr val="tx1"/>
          </a:solidFill>
          <a:latin typeface="+mn-lt"/>
          <a:ea typeface="+mn-ea"/>
          <a:cs typeface="+mn-cs"/>
        </a:defRPr>
      </a:lvl2pPr>
      <a:lvl3pPr marL="1188149" algn="l" defTabSz="1188149" rtl="0" eaLnBrk="1" latinLnBrk="0" hangingPunct="1">
        <a:defRPr sz="2300" kern="1200">
          <a:solidFill>
            <a:schemeClr val="tx1"/>
          </a:solidFill>
          <a:latin typeface="+mn-lt"/>
          <a:ea typeface="+mn-ea"/>
          <a:cs typeface="+mn-cs"/>
        </a:defRPr>
      </a:lvl3pPr>
      <a:lvl4pPr marL="1782223" algn="l" defTabSz="1188149" rtl="0" eaLnBrk="1" latinLnBrk="0" hangingPunct="1">
        <a:defRPr sz="2300" kern="1200">
          <a:solidFill>
            <a:schemeClr val="tx1"/>
          </a:solidFill>
          <a:latin typeface="+mn-lt"/>
          <a:ea typeface="+mn-ea"/>
          <a:cs typeface="+mn-cs"/>
        </a:defRPr>
      </a:lvl4pPr>
      <a:lvl5pPr marL="2376297" algn="l" defTabSz="1188149" rtl="0" eaLnBrk="1" latinLnBrk="0" hangingPunct="1">
        <a:defRPr sz="2300" kern="1200">
          <a:solidFill>
            <a:schemeClr val="tx1"/>
          </a:solidFill>
          <a:latin typeface="+mn-lt"/>
          <a:ea typeface="+mn-ea"/>
          <a:cs typeface="+mn-cs"/>
        </a:defRPr>
      </a:lvl5pPr>
      <a:lvl6pPr marL="2970371" algn="l" defTabSz="1188149" rtl="0" eaLnBrk="1" latinLnBrk="0" hangingPunct="1">
        <a:defRPr sz="2300" kern="1200">
          <a:solidFill>
            <a:schemeClr val="tx1"/>
          </a:solidFill>
          <a:latin typeface="+mn-lt"/>
          <a:ea typeface="+mn-ea"/>
          <a:cs typeface="+mn-cs"/>
        </a:defRPr>
      </a:lvl6pPr>
      <a:lvl7pPr marL="3564446" algn="l" defTabSz="1188149" rtl="0" eaLnBrk="1" latinLnBrk="0" hangingPunct="1">
        <a:defRPr sz="2300" kern="1200">
          <a:solidFill>
            <a:schemeClr val="tx1"/>
          </a:solidFill>
          <a:latin typeface="+mn-lt"/>
          <a:ea typeface="+mn-ea"/>
          <a:cs typeface="+mn-cs"/>
        </a:defRPr>
      </a:lvl7pPr>
      <a:lvl8pPr marL="4158520" algn="l" defTabSz="1188149" rtl="0" eaLnBrk="1" latinLnBrk="0" hangingPunct="1">
        <a:defRPr sz="2300" kern="1200">
          <a:solidFill>
            <a:schemeClr val="tx1"/>
          </a:solidFill>
          <a:latin typeface="+mn-lt"/>
          <a:ea typeface="+mn-ea"/>
          <a:cs typeface="+mn-cs"/>
        </a:defRPr>
      </a:lvl8pPr>
      <a:lvl9pPr marL="4752594" algn="l" defTabSz="1188149"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 name="Picture 30" descr="376 Skin Cancer Screening Illustrations &amp; Clip Art - iSto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1879" y="8692295"/>
            <a:ext cx="4394388" cy="371059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D:\Descarcari Internet\sigle.png"/>
          <p:cNvPicPr/>
          <p:nvPr/>
        </p:nvPicPr>
        <p:blipFill>
          <a:blip r:embed="rId3" cstate="print"/>
          <a:srcRect/>
          <a:stretch>
            <a:fillRect/>
          </a:stretch>
        </p:blipFill>
        <p:spPr bwMode="auto">
          <a:xfrm>
            <a:off x="2622458" y="13428233"/>
            <a:ext cx="6529735" cy="753854"/>
          </a:xfrm>
          <a:prstGeom prst="rect">
            <a:avLst/>
          </a:prstGeom>
          <a:noFill/>
          <a:ln w="9525">
            <a:noFill/>
            <a:miter lim="800000"/>
            <a:headEnd/>
            <a:tailEnd/>
          </a:ln>
        </p:spPr>
      </p:pic>
      <p:sp>
        <p:nvSpPr>
          <p:cNvPr id="6" name="TextBox 5"/>
          <p:cNvSpPr txBox="1"/>
          <p:nvPr/>
        </p:nvSpPr>
        <p:spPr>
          <a:xfrm>
            <a:off x="1251037" y="1929623"/>
            <a:ext cx="9694362" cy="2337178"/>
          </a:xfrm>
          <a:prstGeom prst="rect">
            <a:avLst/>
          </a:prstGeom>
          <a:noFill/>
        </p:spPr>
        <p:txBody>
          <a:bodyPr wrap="square" lIns="113157" tIns="56579" rIns="113157" bIns="56579" rtlCol="0">
            <a:spAutoFit/>
          </a:bodyPr>
          <a:lstStyle/>
          <a:p>
            <a:pPr algn="ctr"/>
            <a:r>
              <a:rPr lang="ro-RO" sz="3500" b="1" dirty="0">
                <a:solidFill>
                  <a:srgbClr val="FF66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FII CONȘTIENT DE IMPORTANȚA PROTEJĂRII PIELII!</a:t>
            </a:r>
          </a:p>
          <a:p>
            <a:pPr algn="ctr"/>
            <a:r>
              <a:rPr lang="ro-RO" sz="2500" dirty="0">
                <a:solidFill>
                  <a:srgbClr val="FF66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Cum poți să reduci riscul de cancer de piele</a:t>
            </a:r>
          </a:p>
          <a:p>
            <a:pPr algn="ctr"/>
            <a:endParaRPr lang="ro-RO" dirty="0" smtClean="0">
              <a:solidFill>
                <a:srgbClr val="FF6600"/>
              </a:solidFill>
              <a:latin typeface="Verdana" panose="020B0604030504040204" pitchFamily="34" charset="0"/>
              <a:ea typeface="Verdana" panose="020B0604030504040204" pitchFamily="34" charset="0"/>
              <a:cs typeface="Arial" pitchFamily="34" charset="0"/>
            </a:endParaRPr>
          </a:p>
          <a:p>
            <a:endParaRPr lang="en-US" sz="2500" b="1" dirty="0">
              <a:solidFill>
                <a:srgbClr val="FF6600"/>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8" name="TextBox 7"/>
          <p:cNvSpPr txBox="1"/>
          <p:nvPr/>
        </p:nvSpPr>
        <p:spPr>
          <a:xfrm>
            <a:off x="1411300" y="3608174"/>
            <a:ext cx="7702218" cy="428482"/>
          </a:xfrm>
          <a:prstGeom prst="rect">
            <a:avLst/>
          </a:prstGeom>
          <a:noFill/>
        </p:spPr>
        <p:txBody>
          <a:bodyPr wrap="square" lIns="113157" tIns="56579" rIns="113157" bIns="56579" rtlCol="0">
            <a:spAutoFit/>
          </a:bodyPr>
          <a:lstStyle/>
          <a:p>
            <a:r>
              <a:rPr lang="ro-RO" sz="2000" dirty="0">
                <a:latin typeface="Verdana" panose="020B0604030504040204" pitchFamily="34" charset="0"/>
                <a:ea typeface="Verdana" panose="020B0604030504040204" pitchFamily="34" charset="0"/>
              </a:rPr>
              <a:t>O serie de schimbări în stilul de viață te pot ajuta:</a:t>
            </a:r>
            <a:endParaRPr lang="en-US" sz="2000" dirty="0">
              <a:latin typeface="Verdana" panose="020B0604030504040204" pitchFamily="34" charset="0"/>
              <a:ea typeface="Verdana" panose="020B0604030504040204" pitchFamily="34" charset="0"/>
            </a:endParaRPr>
          </a:p>
        </p:txBody>
      </p:sp>
      <p:sp>
        <p:nvSpPr>
          <p:cNvPr id="9" name="TextBox 8"/>
          <p:cNvSpPr txBox="1"/>
          <p:nvPr/>
        </p:nvSpPr>
        <p:spPr>
          <a:xfrm>
            <a:off x="4741193" y="8882224"/>
            <a:ext cx="1862997" cy="1037593"/>
          </a:xfrm>
          <a:prstGeom prst="rect">
            <a:avLst/>
          </a:prstGeom>
          <a:noFill/>
        </p:spPr>
        <p:txBody>
          <a:bodyPr wrap="square" lIns="113157" tIns="56579" rIns="113157" bIns="56579" rtlCol="0">
            <a:spAutoFit/>
          </a:bodyPr>
          <a:lstStyle/>
          <a:p>
            <a:r>
              <a:rPr lang="ro-RO" sz="1500" dirty="0">
                <a:latin typeface="Verdana" panose="020B0604030504040204" pitchFamily="34" charset="0"/>
                <a:ea typeface="Verdana" panose="020B0604030504040204" pitchFamily="34" charset="0"/>
              </a:rPr>
              <a:t>Mergi la medic pentru verificarea regulată a pielii</a:t>
            </a:r>
            <a:endParaRPr lang="en-US" sz="1500" dirty="0">
              <a:latin typeface="Verdana" panose="020B0604030504040204" pitchFamily="34" charset="0"/>
              <a:ea typeface="Verdana" panose="020B0604030504040204" pitchFamily="34" charset="0"/>
            </a:endParaRPr>
          </a:p>
        </p:txBody>
      </p:sp>
      <p:sp>
        <p:nvSpPr>
          <p:cNvPr id="10" name="TextBox 9"/>
          <p:cNvSpPr txBox="1"/>
          <p:nvPr/>
        </p:nvSpPr>
        <p:spPr>
          <a:xfrm>
            <a:off x="6521533" y="4923169"/>
            <a:ext cx="1186103" cy="818013"/>
          </a:xfrm>
          <a:prstGeom prst="rect">
            <a:avLst/>
          </a:prstGeom>
          <a:noFill/>
        </p:spPr>
        <p:txBody>
          <a:bodyPr wrap="square" lIns="113157" tIns="56579" rIns="113157" bIns="56579" rtlCol="0">
            <a:spAutoFit/>
          </a:bodyPr>
          <a:lstStyle/>
          <a:p>
            <a:r>
              <a:rPr lang="ro-RO" sz="1500" dirty="0">
                <a:latin typeface="Verdana" panose="020B0604030504040204" pitchFamily="34" charset="0"/>
                <a:ea typeface="Verdana" panose="020B0604030504040204" pitchFamily="34" charset="0"/>
              </a:rPr>
              <a:t>Evită utilizarea solarului</a:t>
            </a:r>
            <a:endParaRPr lang="en-US" sz="1500" dirty="0">
              <a:latin typeface="Verdana" panose="020B0604030504040204" pitchFamily="34" charset="0"/>
              <a:ea typeface="Verdana" panose="020B0604030504040204" pitchFamily="34" charset="0"/>
            </a:endParaRPr>
          </a:p>
        </p:txBody>
      </p:sp>
      <p:sp>
        <p:nvSpPr>
          <p:cNvPr id="11" name="TextBox 10"/>
          <p:cNvSpPr txBox="1"/>
          <p:nvPr/>
        </p:nvSpPr>
        <p:spPr>
          <a:xfrm>
            <a:off x="8947604" y="4707611"/>
            <a:ext cx="1680883" cy="1519166"/>
          </a:xfrm>
          <a:prstGeom prst="rect">
            <a:avLst/>
          </a:prstGeom>
          <a:noFill/>
        </p:spPr>
        <p:txBody>
          <a:bodyPr wrap="square" lIns="113157" tIns="56579" rIns="113157" bIns="56579" rtlCol="0">
            <a:spAutoFit/>
          </a:bodyPr>
          <a:lstStyle/>
          <a:p>
            <a:r>
              <a:rPr lang="ro-RO" sz="1500" dirty="0">
                <a:latin typeface="Verdana" panose="020B0604030504040204" pitchFamily="34" charset="0"/>
                <a:ea typeface="Verdana" panose="020B0604030504040204" pitchFamily="34" charset="0"/>
              </a:rPr>
              <a:t>Poartă pălărie și haine de protecție pentru a-ți proteja fața, gâtul și umerii</a:t>
            </a:r>
            <a:endParaRPr lang="en-US" sz="1500" dirty="0">
              <a:latin typeface="Verdana" panose="020B0604030504040204" pitchFamily="34" charset="0"/>
              <a:ea typeface="Verdana" panose="020B0604030504040204" pitchFamily="34" charset="0"/>
            </a:endParaRPr>
          </a:p>
        </p:txBody>
      </p:sp>
      <p:sp>
        <p:nvSpPr>
          <p:cNvPr id="12" name="TextBox 11"/>
          <p:cNvSpPr txBox="1"/>
          <p:nvPr/>
        </p:nvSpPr>
        <p:spPr>
          <a:xfrm>
            <a:off x="3014481" y="6173781"/>
            <a:ext cx="1599512" cy="1986601"/>
          </a:xfrm>
          <a:prstGeom prst="rect">
            <a:avLst/>
          </a:prstGeom>
          <a:noFill/>
        </p:spPr>
        <p:txBody>
          <a:bodyPr wrap="square" lIns="113157" tIns="56579" rIns="113157" bIns="56579" rtlCol="0">
            <a:spAutoFit/>
          </a:bodyPr>
          <a:lstStyle/>
          <a:p>
            <a:r>
              <a:rPr lang="ro-RO" sz="1500" dirty="0">
                <a:latin typeface="Verdana" panose="020B0604030504040204" pitchFamily="34" charset="0"/>
                <a:ea typeface="Verdana" panose="020B0604030504040204" pitchFamily="34" charset="0"/>
              </a:rPr>
              <a:t>Utilizează creme de protecție solară cu factor înalt, rezistente la apă la fiecare două ore</a:t>
            </a:r>
            <a:endParaRPr lang="en-US" sz="1500" dirty="0">
              <a:latin typeface="Verdana" panose="020B0604030504040204" pitchFamily="34" charset="0"/>
              <a:ea typeface="Verdana" panose="020B0604030504040204" pitchFamily="34" charset="0"/>
            </a:endParaRPr>
          </a:p>
        </p:txBody>
      </p:sp>
      <p:sp>
        <p:nvSpPr>
          <p:cNvPr id="13" name="TextBox 12"/>
          <p:cNvSpPr txBox="1"/>
          <p:nvPr/>
        </p:nvSpPr>
        <p:spPr>
          <a:xfrm>
            <a:off x="6104702" y="6818170"/>
            <a:ext cx="1339127" cy="1285448"/>
          </a:xfrm>
          <a:prstGeom prst="rect">
            <a:avLst/>
          </a:prstGeom>
          <a:noFill/>
        </p:spPr>
        <p:txBody>
          <a:bodyPr wrap="square" lIns="113157" tIns="56579" rIns="113157" bIns="56579" rtlCol="0">
            <a:spAutoFit/>
          </a:bodyPr>
          <a:lstStyle/>
          <a:p>
            <a:r>
              <a:rPr lang="ro-RO" sz="1500" dirty="0">
                <a:latin typeface="Verdana" panose="020B0604030504040204" pitchFamily="34" charset="0"/>
                <a:ea typeface="Verdana" panose="020B0604030504040204" pitchFamily="34" charset="0"/>
              </a:rPr>
              <a:t>Poartă ochelari de soare cu protecție UV</a:t>
            </a:r>
            <a:endParaRPr lang="en-US" sz="1500" dirty="0">
              <a:latin typeface="Verdana" panose="020B0604030504040204" pitchFamily="34" charset="0"/>
              <a:ea typeface="Verdana" panose="020B0604030504040204" pitchFamily="34" charset="0"/>
            </a:endParaRPr>
          </a:p>
        </p:txBody>
      </p:sp>
      <p:sp>
        <p:nvSpPr>
          <p:cNvPr id="14" name="TextBox 13"/>
          <p:cNvSpPr txBox="1"/>
          <p:nvPr/>
        </p:nvSpPr>
        <p:spPr>
          <a:xfrm>
            <a:off x="8947603" y="6803236"/>
            <a:ext cx="1505029" cy="1752884"/>
          </a:xfrm>
          <a:prstGeom prst="rect">
            <a:avLst/>
          </a:prstGeom>
          <a:noFill/>
        </p:spPr>
        <p:txBody>
          <a:bodyPr wrap="square" lIns="113157" tIns="56579" rIns="113157" bIns="56579" rtlCol="0">
            <a:spAutoFit/>
          </a:bodyPr>
          <a:lstStyle/>
          <a:p>
            <a:r>
              <a:rPr lang="ro-RO" sz="1500" dirty="0">
                <a:latin typeface="Verdana" panose="020B0604030504040204" pitchFamily="34" charset="0"/>
                <a:ea typeface="Verdana" panose="020B0604030504040204" pitchFamily="34" charset="0"/>
              </a:rPr>
              <a:t>Stai la umbră între orele 11,00-15,00 când radiațiile UV sunt mai puternice</a:t>
            </a:r>
            <a:endParaRPr lang="en-US" sz="1500" dirty="0">
              <a:latin typeface="Verdana" panose="020B0604030504040204" pitchFamily="34" charset="0"/>
              <a:ea typeface="Verdana" panose="020B0604030504040204" pitchFamily="34" charset="0"/>
            </a:endParaRPr>
          </a:p>
        </p:txBody>
      </p:sp>
      <p:sp>
        <p:nvSpPr>
          <p:cNvPr id="15" name="TextBox 14"/>
          <p:cNvSpPr txBox="1"/>
          <p:nvPr/>
        </p:nvSpPr>
        <p:spPr>
          <a:xfrm>
            <a:off x="3177856" y="4641377"/>
            <a:ext cx="1264204" cy="1077128"/>
          </a:xfrm>
          <a:prstGeom prst="rect">
            <a:avLst/>
          </a:prstGeom>
          <a:noFill/>
        </p:spPr>
        <p:txBody>
          <a:bodyPr wrap="square" lIns="113157" tIns="56579" rIns="113157" bIns="56579" rtlCol="0">
            <a:spAutoFit/>
          </a:bodyPr>
          <a:lstStyle/>
          <a:p>
            <a:r>
              <a:rPr lang="ro-RO" sz="1500" dirty="0">
                <a:latin typeface="Verdana" panose="020B0604030504040204" pitchFamily="34" charset="0"/>
                <a:ea typeface="Verdana" panose="020B0604030504040204" pitchFamily="34" charset="0"/>
              </a:rPr>
              <a:t>Evită supra-expunerea la soare</a:t>
            </a:r>
            <a:endParaRPr lang="en-US" sz="1500" dirty="0">
              <a:latin typeface="Verdana" panose="020B0604030504040204" pitchFamily="34" charset="0"/>
              <a:ea typeface="Verdana" panose="020B0604030504040204" pitchFamily="34" charset="0"/>
            </a:endParaRPr>
          </a:p>
        </p:txBody>
      </p:sp>
      <p:sp>
        <p:nvSpPr>
          <p:cNvPr id="17" name="TextBox 16"/>
          <p:cNvSpPr txBox="1"/>
          <p:nvPr/>
        </p:nvSpPr>
        <p:spPr>
          <a:xfrm>
            <a:off x="5464686" y="10078889"/>
            <a:ext cx="4593953" cy="1752884"/>
          </a:xfrm>
          <a:prstGeom prst="rect">
            <a:avLst/>
          </a:prstGeom>
          <a:noFill/>
        </p:spPr>
        <p:txBody>
          <a:bodyPr wrap="square" lIns="113157" tIns="56579" rIns="113157" bIns="56579" rtlCol="0">
            <a:spAutoFit/>
          </a:bodyPr>
          <a:lstStyle/>
          <a:p>
            <a:pPr algn="ctr"/>
            <a:r>
              <a:rPr lang="ro-RO" sz="3500" b="1" dirty="0">
                <a:solidFill>
                  <a:srgbClr val="FF6600"/>
                </a:solidFill>
                <a:effectLst>
                  <a:outerShdw blurRad="38100" dist="38100" dir="2700000" algn="tl">
                    <a:srgbClr val="000000">
                      <a:alpha val="43137"/>
                    </a:srgbClr>
                  </a:outerShdw>
                </a:effectLst>
              </a:rPr>
              <a:t>CONTROLUL REGULAT </a:t>
            </a:r>
          </a:p>
          <a:p>
            <a:pPr algn="ctr"/>
            <a:r>
              <a:rPr lang="ro-RO" sz="3500" b="1" dirty="0">
                <a:solidFill>
                  <a:srgbClr val="FF6600"/>
                </a:solidFill>
                <a:effectLst>
                  <a:outerShdw blurRad="38100" dist="38100" dir="2700000" algn="tl">
                    <a:srgbClr val="000000">
                      <a:alpha val="43137"/>
                    </a:srgbClr>
                  </a:outerShdw>
                </a:effectLst>
              </a:rPr>
              <a:t>ÎȚI POATE </a:t>
            </a:r>
          </a:p>
          <a:p>
            <a:pPr algn="ctr"/>
            <a:r>
              <a:rPr lang="ro-RO" sz="3500" b="1" dirty="0">
                <a:solidFill>
                  <a:srgbClr val="FF6600"/>
                </a:solidFill>
                <a:effectLst>
                  <a:outerShdw blurRad="38100" dist="38100" dir="2700000" algn="tl">
                    <a:srgbClr val="000000">
                      <a:alpha val="43137"/>
                    </a:srgbClr>
                  </a:outerShdw>
                </a:effectLst>
              </a:rPr>
              <a:t>SALVA VIAȚA!</a:t>
            </a:r>
            <a:endParaRPr lang="en-US" sz="3500" b="1" dirty="0">
              <a:solidFill>
                <a:srgbClr val="FF6600"/>
              </a:solidFill>
              <a:effectLst>
                <a:outerShdw blurRad="38100" dist="38100" dir="2700000" algn="tl">
                  <a:srgbClr val="000000">
                    <a:alpha val="43137"/>
                  </a:srgbClr>
                </a:outerShdw>
              </a:effectLst>
            </a:endParaRPr>
          </a:p>
        </p:txBody>
      </p:sp>
      <p:pic>
        <p:nvPicPr>
          <p:cNvPr id="1026" name="Picture 2" descr="Danger of UV rays RGB color icon. Ultraviolet exposure risk during summer.  Caution to prevent heat exhaustion. Sun overexposure. Isolated vector  illustration. Heat stroke simple filled line drawing 2869741 Vector Art a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98164" y="4079722"/>
            <a:ext cx="1599513" cy="168689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Woman Tanning Bed Salon High Resolution Stock Photography and Images - Alamy"/>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7876" t="14602" r="16975" b="18461"/>
          <a:stretch/>
        </p:blipFill>
        <p:spPr bwMode="auto">
          <a:xfrm>
            <a:off x="4965931" y="4516549"/>
            <a:ext cx="1444582" cy="1272737"/>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Yes Sign and No Icon Set. Vector 41648269"/>
          <p:cNvPicPr>
            <a:picLocks noChangeAspect="1" noChangeArrowheads="1"/>
          </p:cNvPicPr>
          <p:nvPr/>
        </p:nvPicPr>
        <p:blipFill rotWithShape="1">
          <a:blip r:embed="rId6">
            <a:extLst>
              <a:ext uri="{28A0092B-C50C-407E-A947-70E740481C1C}">
                <a14:useLocalDpi xmlns:a14="http://schemas.microsoft.com/office/drawing/2010/main" val="0"/>
              </a:ext>
            </a:extLst>
          </a:blip>
          <a:srcRect l="56754" t="54121" r="9980" b="11111"/>
          <a:stretch/>
        </p:blipFill>
        <p:spPr bwMode="auto">
          <a:xfrm>
            <a:off x="1283330" y="4226977"/>
            <a:ext cx="787961" cy="903269"/>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Yes Sign and No Icon Set. Vector 41648269"/>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8664" t="54817" r="54093" b="10415"/>
          <a:stretch/>
        </p:blipFill>
        <p:spPr bwMode="auto">
          <a:xfrm>
            <a:off x="8198589" y="5266368"/>
            <a:ext cx="791670" cy="810600"/>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18" descr="Yes Sign and No Icon Set. Vector 41648269"/>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8664" t="54817" r="54093" b="10415"/>
          <a:stretch/>
        </p:blipFill>
        <p:spPr bwMode="auto">
          <a:xfrm>
            <a:off x="1302329" y="6056638"/>
            <a:ext cx="791670" cy="810600"/>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8" descr="Yes Sign and No Icon Set. Vector 41648269"/>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8664" t="54817" r="54093" b="10415"/>
          <a:stretch/>
        </p:blipFill>
        <p:spPr bwMode="auto">
          <a:xfrm>
            <a:off x="5044018" y="7333015"/>
            <a:ext cx="791670" cy="810600"/>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18" descr="Yes Sign and No Icon Set. Vector 41648269"/>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8664" t="54817" r="54093" b="10415"/>
          <a:stretch/>
        </p:blipFill>
        <p:spPr bwMode="auto">
          <a:xfrm>
            <a:off x="8120629" y="7542445"/>
            <a:ext cx="791670" cy="81060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8" descr="Yes Sign and No Icon Set. Vector 41648269"/>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8664" t="54817" r="54093" b="10415"/>
          <a:stretch/>
        </p:blipFill>
        <p:spPr bwMode="auto">
          <a:xfrm>
            <a:off x="1411300" y="8991488"/>
            <a:ext cx="791670" cy="810600"/>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16" descr="Yes Sign and No Icon Set. Vector 41648269"/>
          <p:cNvPicPr>
            <a:picLocks noChangeAspect="1" noChangeArrowheads="1"/>
          </p:cNvPicPr>
          <p:nvPr/>
        </p:nvPicPr>
        <p:blipFill rotWithShape="1">
          <a:blip r:embed="rId6">
            <a:extLst>
              <a:ext uri="{28A0092B-C50C-407E-A947-70E740481C1C}">
                <a14:useLocalDpi xmlns:a14="http://schemas.microsoft.com/office/drawing/2010/main" val="0"/>
              </a:ext>
            </a:extLst>
          </a:blip>
          <a:srcRect l="56754" t="54121" r="9980" b="11111"/>
          <a:stretch/>
        </p:blipFill>
        <p:spPr bwMode="auto">
          <a:xfrm>
            <a:off x="4347212" y="4266800"/>
            <a:ext cx="787961" cy="903269"/>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rotWithShape="1">
          <a:blip r:embed="rId8" cstate="print">
            <a:extLst>
              <a:ext uri="{28A0092B-C50C-407E-A947-70E740481C1C}">
                <a14:useLocalDpi xmlns:a14="http://schemas.microsoft.com/office/drawing/2010/main" val="0"/>
              </a:ext>
            </a:extLst>
          </a:blip>
          <a:srcRect r="72128" b="79344"/>
          <a:stretch/>
        </p:blipFill>
        <p:spPr>
          <a:xfrm>
            <a:off x="7883995" y="4341119"/>
            <a:ext cx="1160880" cy="874672"/>
          </a:xfrm>
          <a:prstGeom prst="rect">
            <a:avLst/>
          </a:prstGeom>
        </p:spPr>
      </p:pic>
      <p:pic>
        <p:nvPicPr>
          <p:cNvPr id="1046" name="Picture 22" descr="https://i.pinimg.com/564x/68/83/fc/6883fc230caaba99fe8ea3f5dfff69d5.jpg"/>
          <p:cNvPicPr>
            <a:picLocks noChangeAspect="1" noChangeArrowheads="1"/>
          </p:cNvPicPr>
          <p:nvPr/>
        </p:nvPicPr>
        <p:blipFill rotWithShape="1">
          <a:blip r:embed="rId9">
            <a:extLst>
              <a:ext uri="{28A0092B-C50C-407E-A947-70E740481C1C}">
                <a14:useLocalDpi xmlns:a14="http://schemas.microsoft.com/office/drawing/2010/main" val="0"/>
              </a:ext>
            </a:extLst>
          </a:blip>
          <a:srcRect l="54515" t="48334" r="7115" b="41593"/>
          <a:stretch/>
        </p:blipFill>
        <p:spPr bwMode="auto">
          <a:xfrm>
            <a:off x="7761663" y="6158212"/>
            <a:ext cx="1308273" cy="1421239"/>
          </a:xfrm>
          <a:prstGeom prst="rect">
            <a:avLst/>
          </a:prstGeom>
          <a:noFill/>
          <a:extLst>
            <a:ext uri="{909E8E84-426E-40DD-AFC4-6F175D3DCCD1}">
              <a14:hiddenFill xmlns:a14="http://schemas.microsoft.com/office/drawing/2010/main">
                <a:solidFill>
                  <a:srgbClr val="FFFFFF"/>
                </a:solidFill>
              </a14:hiddenFill>
            </a:ext>
          </a:extLst>
        </p:spPr>
      </p:pic>
      <p:pic>
        <p:nvPicPr>
          <p:cNvPr id="1048" name="Picture 24" descr="How to Draw Sunglasses - Step by Step Easy Drawing Guides - Drawing Howtos"/>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18894" t="22626" r="19132" b="27842"/>
          <a:stretch/>
        </p:blipFill>
        <p:spPr bwMode="auto">
          <a:xfrm>
            <a:off x="4965930" y="6291040"/>
            <a:ext cx="1135563" cy="957154"/>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Free Sunscreen Cliparts, Download Free Sunscreen Cliparts png images, Free  ClipArts on Clipart Library"/>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02971" y="6012038"/>
            <a:ext cx="582376" cy="1236156"/>
          </a:xfrm>
          <a:prstGeom prst="rect">
            <a:avLst/>
          </a:prstGeom>
          <a:noFill/>
          <a:extLst>
            <a:ext uri="{909E8E84-426E-40DD-AFC4-6F175D3DCCD1}">
              <a14:hiddenFill xmlns:a14="http://schemas.microsoft.com/office/drawing/2010/main">
                <a:solidFill>
                  <a:srgbClr val="FFFFFF"/>
                </a:solidFill>
              </a14:hiddenFill>
            </a:ext>
          </a:extLst>
        </p:spPr>
      </p:pic>
      <p:sp>
        <p:nvSpPr>
          <p:cNvPr id="43" name="TextBox 42"/>
          <p:cNvSpPr txBox="1"/>
          <p:nvPr/>
        </p:nvSpPr>
        <p:spPr>
          <a:xfrm>
            <a:off x="1563805" y="14627445"/>
            <a:ext cx="8349458" cy="452817"/>
          </a:xfrm>
          <a:prstGeom prst="rect">
            <a:avLst/>
          </a:prstGeom>
          <a:noFill/>
        </p:spPr>
        <p:txBody>
          <a:bodyPr wrap="square" lIns="113157" tIns="56579" rIns="113157" bIns="56579" rtlCol="0">
            <a:spAutoFit/>
          </a:bodyPr>
          <a:lstStyle/>
          <a:p>
            <a:pPr algn="ctr"/>
            <a:r>
              <a:rPr lang="ro-RO" sz="1000" dirty="0"/>
              <a:t>Material realizat în cadrul subprogramului de evaluare și promovare a sănătății și </a:t>
            </a:r>
            <a:r>
              <a:rPr lang="ro-RO" sz="1200" dirty="0"/>
              <a:t>educație</a:t>
            </a:r>
            <a:r>
              <a:rPr lang="ro-RO" sz="1000" dirty="0"/>
              <a:t> pentru sănătate al Ministerului Sănătății – pentru distribuție gratuită</a:t>
            </a:r>
            <a:endParaRPr lang="en-US" sz="1000" dirty="0"/>
          </a:p>
        </p:txBody>
      </p:sp>
      <p:sp>
        <p:nvSpPr>
          <p:cNvPr id="22" name="TextBox 21"/>
          <p:cNvSpPr txBox="1"/>
          <p:nvPr/>
        </p:nvSpPr>
        <p:spPr>
          <a:xfrm>
            <a:off x="1302329" y="445843"/>
            <a:ext cx="9643070" cy="1145315"/>
          </a:xfrm>
          <a:prstGeom prst="rect">
            <a:avLst/>
          </a:prstGeom>
          <a:solidFill>
            <a:schemeClr val="accent1">
              <a:lumMod val="40000"/>
              <a:lumOff val="60000"/>
            </a:schemeClr>
          </a:solidFill>
        </p:spPr>
        <p:txBody>
          <a:bodyPr wrap="square" lIns="113157" tIns="56579" rIns="113157" bIns="56579" rtlCol="0">
            <a:spAutoFit/>
          </a:bodyPr>
          <a:lstStyle/>
          <a:p>
            <a:pPr algn="ctr"/>
            <a:r>
              <a:rPr lang="ro-RO" sz="3000" b="1" cap="all" dirty="0"/>
              <a:t>ProtecȚia solară – un pas important SPRE sănătate!</a:t>
            </a:r>
            <a:endParaRPr lang="ro-RO" sz="3000" dirty="0"/>
          </a:p>
          <a:p>
            <a:pPr algn="ctr"/>
            <a:r>
              <a:rPr lang="ro-RO" sz="2000" dirty="0">
                <a:latin typeface="Verdana" panose="020B0604030504040204" pitchFamily="34" charset="0"/>
                <a:ea typeface="Verdana" panose="020B0604030504040204" pitchFamily="34" charset="0"/>
                <a:cs typeface="Arial" pitchFamily="34" charset="0"/>
              </a:rPr>
              <a:t>August 2022</a:t>
            </a:r>
          </a:p>
          <a:p>
            <a:pPr algn="ctr"/>
            <a:endParaRPr lang="ro-RO" sz="1700" dirty="0">
              <a:latin typeface="Verdana" panose="020B0604030504040204" pitchFamily="34" charset="0"/>
              <a:ea typeface="Verdana" panose="020B0604030504040204" pitchFamily="34" charset="0"/>
              <a:cs typeface="Arial" pitchFamily="34" charset="0"/>
            </a:endParaRPr>
          </a:p>
        </p:txBody>
      </p:sp>
      <p:sp>
        <p:nvSpPr>
          <p:cNvPr id="2" name="Rectangle 1"/>
          <p:cNvSpPr/>
          <p:nvPr/>
        </p:nvSpPr>
        <p:spPr>
          <a:xfrm>
            <a:off x="3906847" y="12620799"/>
            <a:ext cx="3960956" cy="338554"/>
          </a:xfrm>
          <a:prstGeom prst="rect">
            <a:avLst/>
          </a:prstGeom>
        </p:spPr>
        <p:txBody>
          <a:bodyPr wrap="none">
            <a:spAutoFit/>
          </a:bodyPr>
          <a:lstStyle/>
          <a:p>
            <a:pPr algn="ctr"/>
            <a:r>
              <a:rPr lang="ro-RO" sz="1600" dirty="0">
                <a:latin typeface="Verdana" panose="020B0604030504040204" pitchFamily="34" charset="0"/>
                <a:ea typeface="Verdana" panose="020B0604030504040204" pitchFamily="34" charset="0"/>
                <a:cs typeface="Arial" pitchFamily="34" charset="0"/>
              </a:rPr>
              <a:t>Material adresat populației generale </a:t>
            </a:r>
            <a:endParaRPr lang="en-US" sz="1600" b="1" cap="all" dirty="0">
              <a:solidFill>
                <a:srgbClr val="FF6600"/>
              </a:solidFill>
            </a:endParaRPr>
          </a:p>
        </p:txBody>
      </p:sp>
    </p:spTree>
    <p:extLst>
      <p:ext uri="{BB962C8B-B14F-4D97-AF65-F5344CB8AC3E}">
        <p14:creationId xmlns:p14="http://schemas.microsoft.com/office/powerpoint/2010/main" val="38623560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TotalTime>
  <Words>136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Sorina Irimie</dc:creator>
  <cp:lastModifiedBy>LENOVO</cp:lastModifiedBy>
  <cp:revision>28</cp:revision>
  <cp:lastPrinted>2022-05-17T06:15:23Z</cp:lastPrinted>
  <dcterms:created xsi:type="dcterms:W3CDTF">2022-05-09T07:43:17Z</dcterms:created>
  <dcterms:modified xsi:type="dcterms:W3CDTF">2022-07-18T06:27:51Z</dcterms:modified>
</cp:coreProperties>
</file>