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1522075" cy="16202025"/>
  <p:notesSz cx="6797675" cy="9926638"/>
  <p:defaultTextStyle>
    <a:defPPr>
      <a:defRPr lang="en-US"/>
    </a:defPPr>
    <a:lvl1pPr marL="0" algn="l" defTabSz="565785" rtl="0" eaLnBrk="1" latinLnBrk="0" hangingPunct="1">
      <a:defRPr sz="2200" kern="1200">
        <a:solidFill>
          <a:schemeClr val="tx1"/>
        </a:solidFill>
        <a:latin typeface="+mn-lt"/>
        <a:ea typeface="+mn-ea"/>
        <a:cs typeface="+mn-cs"/>
      </a:defRPr>
    </a:lvl1pPr>
    <a:lvl2pPr marL="565785" algn="l" defTabSz="565785" rtl="0" eaLnBrk="1" latinLnBrk="0" hangingPunct="1">
      <a:defRPr sz="2200" kern="1200">
        <a:solidFill>
          <a:schemeClr val="tx1"/>
        </a:solidFill>
        <a:latin typeface="+mn-lt"/>
        <a:ea typeface="+mn-ea"/>
        <a:cs typeface="+mn-cs"/>
      </a:defRPr>
    </a:lvl2pPr>
    <a:lvl3pPr marL="1131570" algn="l" defTabSz="565785" rtl="0" eaLnBrk="1" latinLnBrk="0" hangingPunct="1">
      <a:defRPr sz="2200" kern="1200">
        <a:solidFill>
          <a:schemeClr val="tx1"/>
        </a:solidFill>
        <a:latin typeface="+mn-lt"/>
        <a:ea typeface="+mn-ea"/>
        <a:cs typeface="+mn-cs"/>
      </a:defRPr>
    </a:lvl3pPr>
    <a:lvl4pPr marL="1697355" algn="l" defTabSz="565785" rtl="0" eaLnBrk="1" latinLnBrk="0" hangingPunct="1">
      <a:defRPr sz="2200" kern="1200">
        <a:solidFill>
          <a:schemeClr val="tx1"/>
        </a:solidFill>
        <a:latin typeface="+mn-lt"/>
        <a:ea typeface="+mn-ea"/>
        <a:cs typeface="+mn-cs"/>
      </a:defRPr>
    </a:lvl4pPr>
    <a:lvl5pPr marL="2263140" algn="l" defTabSz="565785" rtl="0" eaLnBrk="1" latinLnBrk="0" hangingPunct="1">
      <a:defRPr sz="2200" kern="1200">
        <a:solidFill>
          <a:schemeClr val="tx1"/>
        </a:solidFill>
        <a:latin typeface="+mn-lt"/>
        <a:ea typeface="+mn-ea"/>
        <a:cs typeface="+mn-cs"/>
      </a:defRPr>
    </a:lvl5pPr>
    <a:lvl6pPr marL="2828925" algn="l" defTabSz="565785" rtl="0" eaLnBrk="1" latinLnBrk="0" hangingPunct="1">
      <a:defRPr sz="2200" kern="1200">
        <a:solidFill>
          <a:schemeClr val="tx1"/>
        </a:solidFill>
        <a:latin typeface="+mn-lt"/>
        <a:ea typeface="+mn-ea"/>
        <a:cs typeface="+mn-cs"/>
      </a:defRPr>
    </a:lvl6pPr>
    <a:lvl7pPr marL="3394710" algn="l" defTabSz="565785" rtl="0" eaLnBrk="1" latinLnBrk="0" hangingPunct="1">
      <a:defRPr sz="2200" kern="1200">
        <a:solidFill>
          <a:schemeClr val="tx1"/>
        </a:solidFill>
        <a:latin typeface="+mn-lt"/>
        <a:ea typeface="+mn-ea"/>
        <a:cs typeface="+mn-cs"/>
      </a:defRPr>
    </a:lvl7pPr>
    <a:lvl8pPr marL="3960495" algn="l" defTabSz="565785" rtl="0" eaLnBrk="1" latinLnBrk="0" hangingPunct="1">
      <a:defRPr sz="2200" kern="1200">
        <a:solidFill>
          <a:schemeClr val="tx1"/>
        </a:solidFill>
        <a:latin typeface="+mn-lt"/>
        <a:ea typeface="+mn-ea"/>
        <a:cs typeface="+mn-cs"/>
      </a:defRPr>
    </a:lvl8pPr>
    <a:lvl9pPr marL="4526280" algn="l" defTabSz="565785" rtl="0" eaLnBrk="1" latinLnBrk="0" hangingPunct="1">
      <a:defRPr sz="2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103">
          <p15:clr>
            <a:srgbClr val="A4A3A4"/>
          </p15:clr>
        </p15:guide>
        <p15:guide id="2" pos="362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48" d="100"/>
          <a:sy n="48" d="100"/>
        </p:scale>
        <p:origin x="2952" y="84"/>
      </p:cViewPr>
      <p:guideLst>
        <p:guide orient="horz" pos="5103"/>
        <p:guide pos="3629"/>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4156" y="2651584"/>
            <a:ext cx="9793764" cy="5640705"/>
          </a:xfrm>
        </p:spPr>
        <p:txBody>
          <a:bodyPr anchor="b"/>
          <a:lstStyle>
            <a:lvl1pPr algn="ctr">
              <a:defRPr sz="7800"/>
            </a:lvl1pPr>
          </a:lstStyle>
          <a:p>
            <a:r>
              <a:rPr lang="en-US" smtClean="0"/>
              <a:t>Click to edit Master title style</a:t>
            </a:r>
            <a:endParaRPr lang="en-US" dirty="0"/>
          </a:p>
        </p:txBody>
      </p:sp>
      <p:sp>
        <p:nvSpPr>
          <p:cNvPr id="3" name="Subtitle 2"/>
          <p:cNvSpPr>
            <a:spLocks noGrp="1"/>
          </p:cNvSpPr>
          <p:nvPr>
            <p:ph type="subTitle" idx="1"/>
          </p:nvPr>
        </p:nvSpPr>
        <p:spPr>
          <a:xfrm>
            <a:off x="1440260" y="8509814"/>
            <a:ext cx="8641556" cy="3911738"/>
          </a:xfrm>
        </p:spPr>
        <p:txBody>
          <a:bodyPr/>
          <a:lstStyle>
            <a:lvl1pPr marL="0" indent="0" algn="ctr">
              <a:buNone/>
              <a:defRPr sz="3100"/>
            </a:lvl1pPr>
            <a:lvl2pPr marL="594074" indent="0" algn="ctr">
              <a:buNone/>
              <a:defRPr sz="2600"/>
            </a:lvl2pPr>
            <a:lvl3pPr marL="1188149" indent="0" algn="ctr">
              <a:buNone/>
              <a:defRPr sz="2300"/>
            </a:lvl3pPr>
            <a:lvl4pPr marL="1782223" indent="0" algn="ctr">
              <a:buNone/>
              <a:defRPr sz="2100"/>
            </a:lvl4pPr>
            <a:lvl5pPr marL="2376297" indent="0" algn="ctr">
              <a:buNone/>
              <a:defRPr sz="2100"/>
            </a:lvl5pPr>
            <a:lvl6pPr marL="2970371" indent="0" algn="ctr">
              <a:buNone/>
              <a:defRPr sz="2100"/>
            </a:lvl6pPr>
            <a:lvl7pPr marL="3564446" indent="0" algn="ctr">
              <a:buNone/>
              <a:defRPr sz="2100"/>
            </a:lvl7pPr>
            <a:lvl8pPr marL="4158520" indent="0" algn="ctr">
              <a:buNone/>
              <a:defRPr sz="2100"/>
            </a:lvl8pPr>
            <a:lvl9pPr marL="4752594" indent="0" algn="ctr">
              <a:buNone/>
              <a:defRPr sz="21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877C015-02A5-4B93-9A31-BC41505DE97F}" type="datetimeFigureOut">
              <a:rPr lang="en-US" smtClean="0"/>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B7FAB2-62BF-4732-9761-61981BB52074}" type="slidenum">
              <a:rPr lang="en-US" smtClean="0"/>
              <a:t>‹#›</a:t>
            </a:fld>
            <a:endParaRPr lang="en-US"/>
          </a:p>
        </p:txBody>
      </p:sp>
    </p:spTree>
    <p:extLst>
      <p:ext uri="{BB962C8B-B14F-4D97-AF65-F5344CB8AC3E}">
        <p14:creationId xmlns:p14="http://schemas.microsoft.com/office/powerpoint/2010/main" val="17745241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77C015-02A5-4B93-9A31-BC41505DE97F}" type="datetimeFigureOut">
              <a:rPr lang="en-US" smtClean="0"/>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B7FAB2-62BF-4732-9761-61981BB52074}" type="slidenum">
              <a:rPr lang="en-US" smtClean="0"/>
              <a:t>‹#›</a:t>
            </a:fld>
            <a:endParaRPr lang="en-US"/>
          </a:p>
        </p:txBody>
      </p:sp>
    </p:spTree>
    <p:extLst>
      <p:ext uri="{BB962C8B-B14F-4D97-AF65-F5344CB8AC3E}">
        <p14:creationId xmlns:p14="http://schemas.microsoft.com/office/powerpoint/2010/main" val="756857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245486" y="862608"/>
            <a:ext cx="2484448" cy="1373046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92144" y="862608"/>
            <a:ext cx="7309316" cy="1373046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77C015-02A5-4B93-9A31-BC41505DE97F}" type="datetimeFigureOut">
              <a:rPr lang="en-US" smtClean="0"/>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B7FAB2-62BF-4732-9761-61981BB52074}" type="slidenum">
              <a:rPr lang="en-US" smtClean="0"/>
              <a:t>‹#›</a:t>
            </a:fld>
            <a:endParaRPr lang="en-US"/>
          </a:p>
        </p:txBody>
      </p:sp>
    </p:spTree>
    <p:extLst>
      <p:ext uri="{BB962C8B-B14F-4D97-AF65-F5344CB8AC3E}">
        <p14:creationId xmlns:p14="http://schemas.microsoft.com/office/powerpoint/2010/main" val="3181602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877C015-02A5-4B93-9A31-BC41505DE97F}" type="datetimeFigureOut">
              <a:rPr lang="en-US" smtClean="0"/>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B7FAB2-62BF-4732-9761-61981BB52074}" type="slidenum">
              <a:rPr lang="en-US" smtClean="0"/>
              <a:t>‹#›</a:t>
            </a:fld>
            <a:endParaRPr lang="en-US"/>
          </a:p>
        </p:txBody>
      </p:sp>
    </p:spTree>
    <p:extLst>
      <p:ext uri="{BB962C8B-B14F-4D97-AF65-F5344CB8AC3E}">
        <p14:creationId xmlns:p14="http://schemas.microsoft.com/office/powerpoint/2010/main" val="9035068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6142" y="4039261"/>
            <a:ext cx="9937790" cy="6739591"/>
          </a:xfrm>
        </p:spPr>
        <p:txBody>
          <a:bodyPr anchor="b"/>
          <a:lstStyle>
            <a:lvl1pPr>
              <a:defRPr sz="7800"/>
            </a:lvl1pPr>
          </a:lstStyle>
          <a:p>
            <a:r>
              <a:rPr lang="en-US" smtClean="0"/>
              <a:t>Click to edit Master title style</a:t>
            </a:r>
            <a:endParaRPr lang="en-US" dirty="0"/>
          </a:p>
        </p:txBody>
      </p:sp>
      <p:sp>
        <p:nvSpPr>
          <p:cNvPr id="3" name="Text Placeholder 2"/>
          <p:cNvSpPr>
            <a:spLocks noGrp="1"/>
          </p:cNvSpPr>
          <p:nvPr>
            <p:ph type="body" idx="1"/>
          </p:nvPr>
        </p:nvSpPr>
        <p:spPr>
          <a:xfrm>
            <a:off x="786142" y="10842610"/>
            <a:ext cx="9937790" cy="3544192"/>
          </a:xfrm>
        </p:spPr>
        <p:txBody>
          <a:bodyPr/>
          <a:lstStyle>
            <a:lvl1pPr marL="0" indent="0">
              <a:buNone/>
              <a:defRPr sz="3100">
                <a:solidFill>
                  <a:schemeClr val="tx1"/>
                </a:solidFill>
              </a:defRPr>
            </a:lvl1pPr>
            <a:lvl2pPr marL="594074" indent="0">
              <a:buNone/>
              <a:defRPr sz="2600">
                <a:solidFill>
                  <a:schemeClr val="tx1">
                    <a:tint val="75000"/>
                  </a:schemeClr>
                </a:solidFill>
              </a:defRPr>
            </a:lvl2pPr>
            <a:lvl3pPr marL="1188149" indent="0">
              <a:buNone/>
              <a:defRPr sz="2300">
                <a:solidFill>
                  <a:schemeClr val="tx1">
                    <a:tint val="75000"/>
                  </a:schemeClr>
                </a:solidFill>
              </a:defRPr>
            </a:lvl3pPr>
            <a:lvl4pPr marL="1782223" indent="0">
              <a:buNone/>
              <a:defRPr sz="2100">
                <a:solidFill>
                  <a:schemeClr val="tx1">
                    <a:tint val="75000"/>
                  </a:schemeClr>
                </a:solidFill>
              </a:defRPr>
            </a:lvl4pPr>
            <a:lvl5pPr marL="2376297" indent="0">
              <a:buNone/>
              <a:defRPr sz="2100">
                <a:solidFill>
                  <a:schemeClr val="tx1">
                    <a:tint val="75000"/>
                  </a:schemeClr>
                </a:solidFill>
              </a:defRPr>
            </a:lvl5pPr>
            <a:lvl6pPr marL="2970371" indent="0">
              <a:buNone/>
              <a:defRPr sz="2100">
                <a:solidFill>
                  <a:schemeClr val="tx1">
                    <a:tint val="75000"/>
                  </a:schemeClr>
                </a:solidFill>
              </a:defRPr>
            </a:lvl6pPr>
            <a:lvl7pPr marL="3564446" indent="0">
              <a:buNone/>
              <a:defRPr sz="2100">
                <a:solidFill>
                  <a:schemeClr val="tx1">
                    <a:tint val="75000"/>
                  </a:schemeClr>
                </a:solidFill>
              </a:defRPr>
            </a:lvl7pPr>
            <a:lvl8pPr marL="4158520" indent="0">
              <a:buNone/>
              <a:defRPr sz="2100">
                <a:solidFill>
                  <a:schemeClr val="tx1">
                    <a:tint val="75000"/>
                  </a:schemeClr>
                </a:solidFill>
              </a:defRPr>
            </a:lvl8pPr>
            <a:lvl9pPr marL="4752594" indent="0">
              <a:buNone/>
              <a:defRPr sz="21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877C015-02A5-4B93-9A31-BC41505DE97F}" type="datetimeFigureOut">
              <a:rPr lang="en-US" smtClean="0"/>
              <a:t>7/18/2022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B7FAB2-62BF-4732-9761-61981BB52074}" type="slidenum">
              <a:rPr lang="en-US" smtClean="0"/>
              <a:t>‹#›</a:t>
            </a:fld>
            <a:endParaRPr lang="en-US"/>
          </a:p>
        </p:txBody>
      </p:sp>
    </p:spTree>
    <p:extLst>
      <p:ext uri="{BB962C8B-B14F-4D97-AF65-F5344CB8AC3E}">
        <p14:creationId xmlns:p14="http://schemas.microsoft.com/office/powerpoint/2010/main" val="2606653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92143" y="4313038"/>
            <a:ext cx="4896882" cy="1028003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833051" y="4313038"/>
            <a:ext cx="4896882" cy="1028003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877C015-02A5-4B93-9A31-BC41505DE97F}" type="datetimeFigureOut">
              <a:rPr lang="en-US" smtClean="0"/>
              <a:t>7/18/2022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B7FAB2-62BF-4732-9761-61981BB52074}" type="slidenum">
              <a:rPr lang="en-US" smtClean="0"/>
              <a:t>‹#›</a:t>
            </a:fld>
            <a:endParaRPr lang="en-US"/>
          </a:p>
        </p:txBody>
      </p:sp>
    </p:spTree>
    <p:extLst>
      <p:ext uri="{BB962C8B-B14F-4D97-AF65-F5344CB8AC3E}">
        <p14:creationId xmlns:p14="http://schemas.microsoft.com/office/powerpoint/2010/main" val="1401868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93644" y="862612"/>
            <a:ext cx="9937790" cy="313164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793645" y="3971748"/>
            <a:ext cx="4874377" cy="1946492"/>
          </a:xfrm>
        </p:spPr>
        <p:txBody>
          <a:bodyPr anchor="b"/>
          <a:lstStyle>
            <a:lvl1pPr marL="0" indent="0">
              <a:buNone/>
              <a:defRPr sz="3100" b="1"/>
            </a:lvl1pPr>
            <a:lvl2pPr marL="594074" indent="0">
              <a:buNone/>
              <a:defRPr sz="2600" b="1"/>
            </a:lvl2pPr>
            <a:lvl3pPr marL="1188149" indent="0">
              <a:buNone/>
              <a:defRPr sz="2300" b="1"/>
            </a:lvl3pPr>
            <a:lvl4pPr marL="1782223" indent="0">
              <a:buNone/>
              <a:defRPr sz="2100" b="1"/>
            </a:lvl4pPr>
            <a:lvl5pPr marL="2376297" indent="0">
              <a:buNone/>
              <a:defRPr sz="2100" b="1"/>
            </a:lvl5pPr>
            <a:lvl6pPr marL="2970371" indent="0">
              <a:buNone/>
              <a:defRPr sz="2100" b="1"/>
            </a:lvl6pPr>
            <a:lvl7pPr marL="3564446" indent="0">
              <a:buNone/>
              <a:defRPr sz="2100" b="1"/>
            </a:lvl7pPr>
            <a:lvl8pPr marL="4158520" indent="0">
              <a:buNone/>
              <a:defRPr sz="2100" b="1"/>
            </a:lvl8pPr>
            <a:lvl9pPr marL="4752594" indent="0">
              <a:buNone/>
              <a:defRPr sz="2100" b="1"/>
            </a:lvl9pPr>
          </a:lstStyle>
          <a:p>
            <a:pPr lvl="0"/>
            <a:r>
              <a:rPr lang="en-US" smtClean="0"/>
              <a:t>Edit Master text styles</a:t>
            </a:r>
          </a:p>
        </p:txBody>
      </p:sp>
      <p:sp>
        <p:nvSpPr>
          <p:cNvPr id="4" name="Content Placeholder 3"/>
          <p:cNvSpPr>
            <a:spLocks noGrp="1"/>
          </p:cNvSpPr>
          <p:nvPr>
            <p:ph sz="half" idx="2"/>
          </p:nvPr>
        </p:nvSpPr>
        <p:spPr>
          <a:xfrm>
            <a:off x="793645" y="5918240"/>
            <a:ext cx="4874377" cy="870484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33052" y="3971748"/>
            <a:ext cx="4898383" cy="1946492"/>
          </a:xfrm>
        </p:spPr>
        <p:txBody>
          <a:bodyPr anchor="b"/>
          <a:lstStyle>
            <a:lvl1pPr marL="0" indent="0">
              <a:buNone/>
              <a:defRPr sz="3100" b="1"/>
            </a:lvl1pPr>
            <a:lvl2pPr marL="594074" indent="0">
              <a:buNone/>
              <a:defRPr sz="2600" b="1"/>
            </a:lvl2pPr>
            <a:lvl3pPr marL="1188149" indent="0">
              <a:buNone/>
              <a:defRPr sz="2300" b="1"/>
            </a:lvl3pPr>
            <a:lvl4pPr marL="1782223" indent="0">
              <a:buNone/>
              <a:defRPr sz="2100" b="1"/>
            </a:lvl4pPr>
            <a:lvl5pPr marL="2376297" indent="0">
              <a:buNone/>
              <a:defRPr sz="2100" b="1"/>
            </a:lvl5pPr>
            <a:lvl6pPr marL="2970371" indent="0">
              <a:buNone/>
              <a:defRPr sz="2100" b="1"/>
            </a:lvl6pPr>
            <a:lvl7pPr marL="3564446" indent="0">
              <a:buNone/>
              <a:defRPr sz="2100" b="1"/>
            </a:lvl7pPr>
            <a:lvl8pPr marL="4158520" indent="0">
              <a:buNone/>
              <a:defRPr sz="2100" b="1"/>
            </a:lvl8pPr>
            <a:lvl9pPr marL="4752594" indent="0">
              <a:buNone/>
              <a:defRPr sz="2100" b="1"/>
            </a:lvl9pPr>
          </a:lstStyle>
          <a:p>
            <a:pPr lvl="0"/>
            <a:r>
              <a:rPr lang="en-US" smtClean="0"/>
              <a:t>Edit Master text styles</a:t>
            </a:r>
          </a:p>
        </p:txBody>
      </p:sp>
      <p:sp>
        <p:nvSpPr>
          <p:cNvPr id="6" name="Content Placeholder 5"/>
          <p:cNvSpPr>
            <a:spLocks noGrp="1"/>
          </p:cNvSpPr>
          <p:nvPr>
            <p:ph sz="quarter" idx="4"/>
          </p:nvPr>
        </p:nvSpPr>
        <p:spPr>
          <a:xfrm>
            <a:off x="5833052" y="5918240"/>
            <a:ext cx="4898383" cy="870484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2877C015-02A5-4B93-9A31-BC41505DE97F}" type="datetimeFigureOut">
              <a:rPr lang="en-US" smtClean="0"/>
              <a:t>7/18/2022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B7FAB2-62BF-4732-9761-61981BB52074}" type="slidenum">
              <a:rPr lang="en-US" smtClean="0"/>
              <a:t>‹#›</a:t>
            </a:fld>
            <a:endParaRPr lang="en-US"/>
          </a:p>
        </p:txBody>
      </p:sp>
    </p:spTree>
    <p:extLst>
      <p:ext uri="{BB962C8B-B14F-4D97-AF65-F5344CB8AC3E}">
        <p14:creationId xmlns:p14="http://schemas.microsoft.com/office/powerpoint/2010/main" val="1035020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877C015-02A5-4B93-9A31-BC41505DE97F}" type="datetimeFigureOut">
              <a:rPr lang="en-US" smtClean="0"/>
              <a:t>7/18/2022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B7FAB2-62BF-4732-9761-61981BB52074}" type="slidenum">
              <a:rPr lang="en-US" smtClean="0"/>
              <a:t>‹#›</a:t>
            </a:fld>
            <a:endParaRPr lang="en-US"/>
          </a:p>
        </p:txBody>
      </p:sp>
    </p:spTree>
    <p:extLst>
      <p:ext uri="{BB962C8B-B14F-4D97-AF65-F5344CB8AC3E}">
        <p14:creationId xmlns:p14="http://schemas.microsoft.com/office/powerpoint/2010/main" val="3385648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77C015-02A5-4B93-9A31-BC41505DE97F}" type="datetimeFigureOut">
              <a:rPr lang="en-US" smtClean="0"/>
              <a:t>7/18/2022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B7FAB2-62BF-4732-9761-61981BB52074}" type="slidenum">
              <a:rPr lang="en-US" smtClean="0"/>
              <a:t>‹#›</a:t>
            </a:fld>
            <a:endParaRPr lang="en-US"/>
          </a:p>
        </p:txBody>
      </p:sp>
    </p:spTree>
    <p:extLst>
      <p:ext uri="{BB962C8B-B14F-4D97-AF65-F5344CB8AC3E}">
        <p14:creationId xmlns:p14="http://schemas.microsoft.com/office/powerpoint/2010/main" val="2437012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93644" y="1080135"/>
            <a:ext cx="3716169" cy="3780473"/>
          </a:xfrm>
        </p:spPr>
        <p:txBody>
          <a:bodyPr anchor="b"/>
          <a:lstStyle>
            <a:lvl1pPr>
              <a:defRPr sz="4200"/>
            </a:lvl1pPr>
          </a:lstStyle>
          <a:p>
            <a:r>
              <a:rPr lang="en-US" smtClean="0"/>
              <a:t>Click to edit Master title style</a:t>
            </a:r>
            <a:endParaRPr lang="en-US" dirty="0"/>
          </a:p>
        </p:txBody>
      </p:sp>
      <p:sp>
        <p:nvSpPr>
          <p:cNvPr id="3" name="Content Placeholder 2"/>
          <p:cNvSpPr>
            <a:spLocks noGrp="1"/>
          </p:cNvSpPr>
          <p:nvPr>
            <p:ph idx="1"/>
          </p:nvPr>
        </p:nvSpPr>
        <p:spPr>
          <a:xfrm>
            <a:off x="4898382" y="2332795"/>
            <a:ext cx="5833051" cy="11513939"/>
          </a:xfrm>
        </p:spPr>
        <p:txBody>
          <a:bodyPr/>
          <a:lstStyle>
            <a:lvl1pPr>
              <a:defRPr sz="42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93644" y="4860608"/>
            <a:ext cx="3716169" cy="9004876"/>
          </a:xfrm>
        </p:spPr>
        <p:txBody>
          <a:bodyPr/>
          <a:lstStyle>
            <a:lvl1pPr marL="0" indent="0">
              <a:buNone/>
              <a:defRPr sz="2100"/>
            </a:lvl1pPr>
            <a:lvl2pPr marL="594074" indent="0">
              <a:buNone/>
              <a:defRPr sz="1800"/>
            </a:lvl2pPr>
            <a:lvl3pPr marL="1188149" indent="0">
              <a:buNone/>
              <a:defRPr sz="1600"/>
            </a:lvl3pPr>
            <a:lvl4pPr marL="1782223" indent="0">
              <a:buNone/>
              <a:defRPr sz="1300"/>
            </a:lvl4pPr>
            <a:lvl5pPr marL="2376297" indent="0">
              <a:buNone/>
              <a:defRPr sz="1300"/>
            </a:lvl5pPr>
            <a:lvl6pPr marL="2970371" indent="0">
              <a:buNone/>
              <a:defRPr sz="1300"/>
            </a:lvl6pPr>
            <a:lvl7pPr marL="3564446" indent="0">
              <a:buNone/>
              <a:defRPr sz="1300"/>
            </a:lvl7pPr>
            <a:lvl8pPr marL="4158520" indent="0">
              <a:buNone/>
              <a:defRPr sz="1300"/>
            </a:lvl8pPr>
            <a:lvl9pPr marL="4752594" indent="0">
              <a:buNone/>
              <a:defRPr sz="1300"/>
            </a:lvl9pPr>
          </a:lstStyle>
          <a:p>
            <a:pPr lvl="0"/>
            <a:r>
              <a:rPr lang="en-US" smtClean="0"/>
              <a:t>Edit Master text styles</a:t>
            </a:r>
          </a:p>
        </p:txBody>
      </p:sp>
      <p:sp>
        <p:nvSpPr>
          <p:cNvPr id="5" name="Date Placeholder 4"/>
          <p:cNvSpPr>
            <a:spLocks noGrp="1"/>
          </p:cNvSpPr>
          <p:nvPr>
            <p:ph type="dt" sz="half" idx="10"/>
          </p:nvPr>
        </p:nvSpPr>
        <p:spPr/>
        <p:txBody>
          <a:bodyPr/>
          <a:lstStyle/>
          <a:p>
            <a:fld id="{2877C015-02A5-4B93-9A31-BC41505DE97F}" type="datetimeFigureOut">
              <a:rPr lang="en-US" smtClean="0"/>
              <a:t>7/18/2022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B7FAB2-62BF-4732-9761-61981BB52074}" type="slidenum">
              <a:rPr lang="en-US" smtClean="0"/>
              <a:t>‹#›</a:t>
            </a:fld>
            <a:endParaRPr lang="en-US"/>
          </a:p>
        </p:txBody>
      </p:sp>
    </p:spTree>
    <p:extLst>
      <p:ext uri="{BB962C8B-B14F-4D97-AF65-F5344CB8AC3E}">
        <p14:creationId xmlns:p14="http://schemas.microsoft.com/office/powerpoint/2010/main" val="1679604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93644" y="1080135"/>
            <a:ext cx="3716169" cy="3780473"/>
          </a:xfrm>
        </p:spPr>
        <p:txBody>
          <a:bodyPr anchor="b"/>
          <a:lstStyle>
            <a:lvl1pPr>
              <a:defRPr sz="4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98382" y="2332795"/>
            <a:ext cx="5833051" cy="11513939"/>
          </a:xfrm>
        </p:spPr>
        <p:txBody>
          <a:bodyPr anchor="t"/>
          <a:lstStyle>
            <a:lvl1pPr marL="0" indent="0">
              <a:buNone/>
              <a:defRPr sz="4200"/>
            </a:lvl1pPr>
            <a:lvl2pPr marL="594074" indent="0">
              <a:buNone/>
              <a:defRPr sz="3600"/>
            </a:lvl2pPr>
            <a:lvl3pPr marL="1188149" indent="0">
              <a:buNone/>
              <a:defRPr sz="3100"/>
            </a:lvl3pPr>
            <a:lvl4pPr marL="1782223" indent="0">
              <a:buNone/>
              <a:defRPr sz="2600"/>
            </a:lvl4pPr>
            <a:lvl5pPr marL="2376297" indent="0">
              <a:buNone/>
              <a:defRPr sz="2600"/>
            </a:lvl5pPr>
            <a:lvl6pPr marL="2970371" indent="0">
              <a:buNone/>
              <a:defRPr sz="2600"/>
            </a:lvl6pPr>
            <a:lvl7pPr marL="3564446" indent="0">
              <a:buNone/>
              <a:defRPr sz="2600"/>
            </a:lvl7pPr>
            <a:lvl8pPr marL="4158520" indent="0">
              <a:buNone/>
              <a:defRPr sz="2600"/>
            </a:lvl8pPr>
            <a:lvl9pPr marL="4752594" indent="0">
              <a:buNone/>
              <a:defRPr sz="2600"/>
            </a:lvl9pPr>
          </a:lstStyle>
          <a:p>
            <a:r>
              <a:rPr lang="en-US" smtClean="0"/>
              <a:t>Click icon to add picture</a:t>
            </a:r>
            <a:endParaRPr lang="en-US" dirty="0"/>
          </a:p>
        </p:txBody>
      </p:sp>
      <p:sp>
        <p:nvSpPr>
          <p:cNvPr id="4" name="Text Placeholder 3"/>
          <p:cNvSpPr>
            <a:spLocks noGrp="1"/>
          </p:cNvSpPr>
          <p:nvPr>
            <p:ph type="body" sz="half" idx="2"/>
          </p:nvPr>
        </p:nvSpPr>
        <p:spPr>
          <a:xfrm>
            <a:off x="793644" y="4860608"/>
            <a:ext cx="3716169" cy="9004876"/>
          </a:xfrm>
        </p:spPr>
        <p:txBody>
          <a:bodyPr/>
          <a:lstStyle>
            <a:lvl1pPr marL="0" indent="0">
              <a:buNone/>
              <a:defRPr sz="2100"/>
            </a:lvl1pPr>
            <a:lvl2pPr marL="594074" indent="0">
              <a:buNone/>
              <a:defRPr sz="1800"/>
            </a:lvl2pPr>
            <a:lvl3pPr marL="1188149" indent="0">
              <a:buNone/>
              <a:defRPr sz="1600"/>
            </a:lvl3pPr>
            <a:lvl4pPr marL="1782223" indent="0">
              <a:buNone/>
              <a:defRPr sz="1300"/>
            </a:lvl4pPr>
            <a:lvl5pPr marL="2376297" indent="0">
              <a:buNone/>
              <a:defRPr sz="1300"/>
            </a:lvl5pPr>
            <a:lvl6pPr marL="2970371" indent="0">
              <a:buNone/>
              <a:defRPr sz="1300"/>
            </a:lvl6pPr>
            <a:lvl7pPr marL="3564446" indent="0">
              <a:buNone/>
              <a:defRPr sz="1300"/>
            </a:lvl7pPr>
            <a:lvl8pPr marL="4158520" indent="0">
              <a:buNone/>
              <a:defRPr sz="1300"/>
            </a:lvl8pPr>
            <a:lvl9pPr marL="4752594" indent="0">
              <a:buNone/>
              <a:defRPr sz="1300"/>
            </a:lvl9pPr>
          </a:lstStyle>
          <a:p>
            <a:pPr lvl="0"/>
            <a:r>
              <a:rPr lang="en-US" smtClean="0"/>
              <a:t>Edit Master text styles</a:t>
            </a:r>
          </a:p>
        </p:txBody>
      </p:sp>
      <p:sp>
        <p:nvSpPr>
          <p:cNvPr id="5" name="Date Placeholder 4"/>
          <p:cNvSpPr>
            <a:spLocks noGrp="1"/>
          </p:cNvSpPr>
          <p:nvPr>
            <p:ph type="dt" sz="half" idx="10"/>
          </p:nvPr>
        </p:nvSpPr>
        <p:spPr/>
        <p:txBody>
          <a:bodyPr/>
          <a:lstStyle/>
          <a:p>
            <a:fld id="{2877C015-02A5-4B93-9A31-BC41505DE97F}" type="datetimeFigureOut">
              <a:rPr lang="en-US" smtClean="0"/>
              <a:t>7/18/2022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B7FAB2-62BF-4732-9761-61981BB52074}" type="slidenum">
              <a:rPr lang="en-US" smtClean="0"/>
              <a:t>‹#›</a:t>
            </a:fld>
            <a:endParaRPr lang="en-US"/>
          </a:p>
        </p:txBody>
      </p:sp>
    </p:spTree>
    <p:extLst>
      <p:ext uri="{BB962C8B-B14F-4D97-AF65-F5344CB8AC3E}">
        <p14:creationId xmlns:p14="http://schemas.microsoft.com/office/powerpoint/2010/main" val="787236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92144" y="862612"/>
            <a:ext cx="9937790" cy="3131642"/>
          </a:xfrm>
          <a:prstGeom prst="rect">
            <a:avLst/>
          </a:prstGeom>
        </p:spPr>
        <p:txBody>
          <a:bodyPr vert="horz" lIns="113157" tIns="56579" rIns="113157" bIns="56579"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92144" y="4313038"/>
            <a:ext cx="9937790" cy="10280037"/>
          </a:xfrm>
          <a:prstGeom prst="rect">
            <a:avLst/>
          </a:prstGeom>
        </p:spPr>
        <p:txBody>
          <a:bodyPr vert="horz" lIns="113157" tIns="56579" rIns="113157" bIns="56579"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2143" y="15016881"/>
            <a:ext cx="2592467" cy="862608"/>
          </a:xfrm>
          <a:prstGeom prst="rect">
            <a:avLst/>
          </a:prstGeom>
        </p:spPr>
        <p:txBody>
          <a:bodyPr vert="horz" lIns="113157" tIns="56579" rIns="113157" bIns="56579" rtlCol="0" anchor="ctr"/>
          <a:lstStyle>
            <a:lvl1pPr algn="l">
              <a:defRPr sz="1600">
                <a:solidFill>
                  <a:schemeClr val="tx1">
                    <a:tint val="75000"/>
                  </a:schemeClr>
                </a:solidFill>
              </a:defRPr>
            </a:lvl1pPr>
          </a:lstStyle>
          <a:p>
            <a:fld id="{2877C015-02A5-4B93-9A31-BC41505DE97F}" type="datetimeFigureOut">
              <a:rPr lang="en-US" smtClean="0"/>
              <a:t>7/18/2022</a:t>
            </a:fld>
            <a:endParaRPr lang="en-US"/>
          </a:p>
        </p:txBody>
      </p:sp>
      <p:sp>
        <p:nvSpPr>
          <p:cNvPr id="5" name="Footer Placeholder 4"/>
          <p:cNvSpPr>
            <a:spLocks noGrp="1"/>
          </p:cNvSpPr>
          <p:nvPr>
            <p:ph type="ftr" sz="quarter" idx="3"/>
          </p:nvPr>
        </p:nvSpPr>
        <p:spPr>
          <a:xfrm>
            <a:off x="3816689" y="15016881"/>
            <a:ext cx="3888700" cy="862608"/>
          </a:xfrm>
          <a:prstGeom prst="rect">
            <a:avLst/>
          </a:prstGeom>
        </p:spPr>
        <p:txBody>
          <a:bodyPr vert="horz" lIns="113157" tIns="56579" rIns="113157" bIns="56579"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137466" y="15016881"/>
            <a:ext cx="2592467" cy="862608"/>
          </a:xfrm>
          <a:prstGeom prst="rect">
            <a:avLst/>
          </a:prstGeom>
        </p:spPr>
        <p:txBody>
          <a:bodyPr vert="horz" lIns="113157" tIns="56579" rIns="113157" bIns="56579" rtlCol="0" anchor="ctr"/>
          <a:lstStyle>
            <a:lvl1pPr algn="r">
              <a:defRPr sz="1600">
                <a:solidFill>
                  <a:schemeClr val="tx1">
                    <a:tint val="75000"/>
                  </a:schemeClr>
                </a:solidFill>
              </a:defRPr>
            </a:lvl1pPr>
          </a:lstStyle>
          <a:p>
            <a:fld id="{3AB7FAB2-62BF-4732-9761-61981BB52074}" type="slidenum">
              <a:rPr lang="en-US" smtClean="0"/>
              <a:t>‹#›</a:t>
            </a:fld>
            <a:endParaRPr lang="en-US"/>
          </a:p>
        </p:txBody>
      </p:sp>
    </p:spTree>
    <p:extLst>
      <p:ext uri="{BB962C8B-B14F-4D97-AF65-F5344CB8AC3E}">
        <p14:creationId xmlns:p14="http://schemas.microsoft.com/office/powerpoint/2010/main" val="29048515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188149" rtl="0" eaLnBrk="1" latinLnBrk="0" hangingPunct="1">
        <a:lnSpc>
          <a:spcPct val="90000"/>
        </a:lnSpc>
        <a:spcBef>
          <a:spcPct val="0"/>
        </a:spcBef>
        <a:buNone/>
        <a:defRPr sz="5700" kern="1200">
          <a:solidFill>
            <a:schemeClr val="tx1"/>
          </a:solidFill>
          <a:latin typeface="+mj-lt"/>
          <a:ea typeface="+mj-ea"/>
          <a:cs typeface="+mj-cs"/>
        </a:defRPr>
      </a:lvl1pPr>
    </p:titleStyle>
    <p:bodyStyle>
      <a:lvl1pPr marL="297037" indent="-297037" algn="l" defTabSz="1188149" rtl="0" eaLnBrk="1" latinLnBrk="0" hangingPunct="1">
        <a:lnSpc>
          <a:spcPct val="90000"/>
        </a:lnSpc>
        <a:spcBef>
          <a:spcPts val="1299"/>
        </a:spcBef>
        <a:buFont typeface="Arial" panose="020B0604020202020204" pitchFamily="34" charset="0"/>
        <a:buChar char="•"/>
        <a:defRPr sz="3600" kern="1200">
          <a:solidFill>
            <a:schemeClr val="tx1"/>
          </a:solidFill>
          <a:latin typeface="+mn-lt"/>
          <a:ea typeface="+mn-ea"/>
          <a:cs typeface="+mn-cs"/>
        </a:defRPr>
      </a:lvl1pPr>
      <a:lvl2pPr marL="891111" indent="-297037" algn="l" defTabSz="1188149" rtl="0" eaLnBrk="1" latinLnBrk="0" hangingPunct="1">
        <a:lnSpc>
          <a:spcPct val="90000"/>
        </a:lnSpc>
        <a:spcBef>
          <a:spcPts val="650"/>
        </a:spcBef>
        <a:buFont typeface="Arial" panose="020B0604020202020204" pitchFamily="34" charset="0"/>
        <a:buChar char="•"/>
        <a:defRPr sz="3100" kern="1200">
          <a:solidFill>
            <a:schemeClr val="tx1"/>
          </a:solidFill>
          <a:latin typeface="+mn-lt"/>
          <a:ea typeface="+mn-ea"/>
          <a:cs typeface="+mn-cs"/>
        </a:defRPr>
      </a:lvl2pPr>
      <a:lvl3pPr marL="1485186" indent="-297037" algn="l" defTabSz="1188149" rtl="0" eaLnBrk="1" latinLnBrk="0" hangingPunct="1">
        <a:lnSpc>
          <a:spcPct val="90000"/>
        </a:lnSpc>
        <a:spcBef>
          <a:spcPts val="650"/>
        </a:spcBef>
        <a:buFont typeface="Arial" panose="020B0604020202020204" pitchFamily="34" charset="0"/>
        <a:buChar char="•"/>
        <a:defRPr sz="2600" kern="1200">
          <a:solidFill>
            <a:schemeClr val="tx1"/>
          </a:solidFill>
          <a:latin typeface="+mn-lt"/>
          <a:ea typeface="+mn-ea"/>
          <a:cs typeface="+mn-cs"/>
        </a:defRPr>
      </a:lvl3pPr>
      <a:lvl4pPr marL="2079260" indent="-297037" algn="l" defTabSz="1188149" rtl="0" eaLnBrk="1" latinLnBrk="0" hangingPunct="1">
        <a:lnSpc>
          <a:spcPct val="90000"/>
        </a:lnSpc>
        <a:spcBef>
          <a:spcPts val="650"/>
        </a:spcBef>
        <a:buFont typeface="Arial" panose="020B0604020202020204" pitchFamily="34" charset="0"/>
        <a:buChar char="•"/>
        <a:defRPr sz="2300" kern="1200">
          <a:solidFill>
            <a:schemeClr val="tx1"/>
          </a:solidFill>
          <a:latin typeface="+mn-lt"/>
          <a:ea typeface="+mn-ea"/>
          <a:cs typeface="+mn-cs"/>
        </a:defRPr>
      </a:lvl4pPr>
      <a:lvl5pPr marL="2673334" indent="-297037" algn="l" defTabSz="1188149" rtl="0" eaLnBrk="1" latinLnBrk="0" hangingPunct="1">
        <a:lnSpc>
          <a:spcPct val="90000"/>
        </a:lnSpc>
        <a:spcBef>
          <a:spcPts val="650"/>
        </a:spcBef>
        <a:buFont typeface="Arial" panose="020B0604020202020204" pitchFamily="34" charset="0"/>
        <a:buChar char="•"/>
        <a:defRPr sz="2300" kern="1200">
          <a:solidFill>
            <a:schemeClr val="tx1"/>
          </a:solidFill>
          <a:latin typeface="+mn-lt"/>
          <a:ea typeface="+mn-ea"/>
          <a:cs typeface="+mn-cs"/>
        </a:defRPr>
      </a:lvl5pPr>
      <a:lvl6pPr marL="3267408" indent="-297037" algn="l" defTabSz="1188149" rtl="0" eaLnBrk="1" latinLnBrk="0" hangingPunct="1">
        <a:lnSpc>
          <a:spcPct val="90000"/>
        </a:lnSpc>
        <a:spcBef>
          <a:spcPts val="650"/>
        </a:spcBef>
        <a:buFont typeface="Arial" panose="020B0604020202020204" pitchFamily="34" charset="0"/>
        <a:buChar char="•"/>
        <a:defRPr sz="2300" kern="1200">
          <a:solidFill>
            <a:schemeClr val="tx1"/>
          </a:solidFill>
          <a:latin typeface="+mn-lt"/>
          <a:ea typeface="+mn-ea"/>
          <a:cs typeface="+mn-cs"/>
        </a:defRPr>
      </a:lvl6pPr>
      <a:lvl7pPr marL="3861483" indent="-297037" algn="l" defTabSz="1188149" rtl="0" eaLnBrk="1" latinLnBrk="0" hangingPunct="1">
        <a:lnSpc>
          <a:spcPct val="90000"/>
        </a:lnSpc>
        <a:spcBef>
          <a:spcPts val="650"/>
        </a:spcBef>
        <a:buFont typeface="Arial" panose="020B0604020202020204" pitchFamily="34" charset="0"/>
        <a:buChar char="•"/>
        <a:defRPr sz="2300" kern="1200">
          <a:solidFill>
            <a:schemeClr val="tx1"/>
          </a:solidFill>
          <a:latin typeface="+mn-lt"/>
          <a:ea typeface="+mn-ea"/>
          <a:cs typeface="+mn-cs"/>
        </a:defRPr>
      </a:lvl7pPr>
      <a:lvl8pPr marL="4455557" indent="-297037" algn="l" defTabSz="1188149" rtl="0" eaLnBrk="1" latinLnBrk="0" hangingPunct="1">
        <a:lnSpc>
          <a:spcPct val="90000"/>
        </a:lnSpc>
        <a:spcBef>
          <a:spcPts val="650"/>
        </a:spcBef>
        <a:buFont typeface="Arial" panose="020B0604020202020204" pitchFamily="34" charset="0"/>
        <a:buChar char="•"/>
        <a:defRPr sz="2300" kern="1200">
          <a:solidFill>
            <a:schemeClr val="tx1"/>
          </a:solidFill>
          <a:latin typeface="+mn-lt"/>
          <a:ea typeface="+mn-ea"/>
          <a:cs typeface="+mn-cs"/>
        </a:defRPr>
      </a:lvl8pPr>
      <a:lvl9pPr marL="5049631" indent="-297037" algn="l" defTabSz="1188149" rtl="0" eaLnBrk="1" latinLnBrk="0" hangingPunct="1">
        <a:lnSpc>
          <a:spcPct val="90000"/>
        </a:lnSpc>
        <a:spcBef>
          <a:spcPts val="650"/>
        </a:spcBef>
        <a:buFont typeface="Arial" panose="020B0604020202020204" pitchFamily="34" charset="0"/>
        <a:buChar char="•"/>
        <a:defRPr sz="2300" kern="1200">
          <a:solidFill>
            <a:schemeClr val="tx1"/>
          </a:solidFill>
          <a:latin typeface="+mn-lt"/>
          <a:ea typeface="+mn-ea"/>
          <a:cs typeface="+mn-cs"/>
        </a:defRPr>
      </a:lvl9pPr>
    </p:bodyStyle>
    <p:otherStyle>
      <a:defPPr>
        <a:defRPr lang="en-US"/>
      </a:defPPr>
      <a:lvl1pPr marL="0" algn="l" defTabSz="1188149" rtl="0" eaLnBrk="1" latinLnBrk="0" hangingPunct="1">
        <a:defRPr sz="2300" kern="1200">
          <a:solidFill>
            <a:schemeClr val="tx1"/>
          </a:solidFill>
          <a:latin typeface="+mn-lt"/>
          <a:ea typeface="+mn-ea"/>
          <a:cs typeface="+mn-cs"/>
        </a:defRPr>
      </a:lvl1pPr>
      <a:lvl2pPr marL="594074" algn="l" defTabSz="1188149" rtl="0" eaLnBrk="1" latinLnBrk="0" hangingPunct="1">
        <a:defRPr sz="2300" kern="1200">
          <a:solidFill>
            <a:schemeClr val="tx1"/>
          </a:solidFill>
          <a:latin typeface="+mn-lt"/>
          <a:ea typeface="+mn-ea"/>
          <a:cs typeface="+mn-cs"/>
        </a:defRPr>
      </a:lvl2pPr>
      <a:lvl3pPr marL="1188149" algn="l" defTabSz="1188149" rtl="0" eaLnBrk="1" latinLnBrk="0" hangingPunct="1">
        <a:defRPr sz="2300" kern="1200">
          <a:solidFill>
            <a:schemeClr val="tx1"/>
          </a:solidFill>
          <a:latin typeface="+mn-lt"/>
          <a:ea typeface="+mn-ea"/>
          <a:cs typeface="+mn-cs"/>
        </a:defRPr>
      </a:lvl3pPr>
      <a:lvl4pPr marL="1782223" algn="l" defTabSz="1188149" rtl="0" eaLnBrk="1" latinLnBrk="0" hangingPunct="1">
        <a:defRPr sz="2300" kern="1200">
          <a:solidFill>
            <a:schemeClr val="tx1"/>
          </a:solidFill>
          <a:latin typeface="+mn-lt"/>
          <a:ea typeface="+mn-ea"/>
          <a:cs typeface="+mn-cs"/>
        </a:defRPr>
      </a:lvl4pPr>
      <a:lvl5pPr marL="2376297" algn="l" defTabSz="1188149" rtl="0" eaLnBrk="1" latinLnBrk="0" hangingPunct="1">
        <a:defRPr sz="2300" kern="1200">
          <a:solidFill>
            <a:schemeClr val="tx1"/>
          </a:solidFill>
          <a:latin typeface="+mn-lt"/>
          <a:ea typeface="+mn-ea"/>
          <a:cs typeface="+mn-cs"/>
        </a:defRPr>
      </a:lvl5pPr>
      <a:lvl6pPr marL="2970371" algn="l" defTabSz="1188149" rtl="0" eaLnBrk="1" latinLnBrk="0" hangingPunct="1">
        <a:defRPr sz="2300" kern="1200">
          <a:solidFill>
            <a:schemeClr val="tx1"/>
          </a:solidFill>
          <a:latin typeface="+mn-lt"/>
          <a:ea typeface="+mn-ea"/>
          <a:cs typeface="+mn-cs"/>
        </a:defRPr>
      </a:lvl6pPr>
      <a:lvl7pPr marL="3564446" algn="l" defTabSz="1188149" rtl="0" eaLnBrk="1" latinLnBrk="0" hangingPunct="1">
        <a:defRPr sz="2300" kern="1200">
          <a:solidFill>
            <a:schemeClr val="tx1"/>
          </a:solidFill>
          <a:latin typeface="+mn-lt"/>
          <a:ea typeface="+mn-ea"/>
          <a:cs typeface="+mn-cs"/>
        </a:defRPr>
      </a:lvl7pPr>
      <a:lvl8pPr marL="4158520" algn="l" defTabSz="1188149" rtl="0" eaLnBrk="1" latinLnBrk="0" hangingPunct="1">
        <a:defRPr sz="2300" kern="1200">
          <a:solidFill>
            <a:schemeClr val="tx1"/>
          </a:solidFill>
          <a:latin typeface="+mn-lt"/>
          <a:ea typeface="+mn-ea"/>
          <a:cs typeface="+mn-cs"/>
        </a:defRPr>
      </a:lvl8pPr>
      <a:lvl9pPr marL="4752594" algn="l" defTabSz="1188149"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Young female doctor holding empty blank board Vector Image"/>
          <p:cNvPicPr>
            <a:picLocks noChangeAspect="1" noChangeArrowheads="1"/>
          </p:cNvPicPr>
          <p:nvPr/>
        </p:nvPicPr>
        <p:blipFill rotWithShape="1">
          <a:blip r:embed="rId2">
            <a:extLst>
              <a:ext uri="{28A0092B-C50C-407E-A947-70E740481C1C}">
                <a14:useLocalDpi xmlns:a14="http://schemas.microsoft.com/office/drawing/2010/main" val="0"/>
              </a:ext>
            </a:extLst>
          </a:blip>
          <a:srcRect l="17747" r="26151" b="8794"/>
          <a:stretch/>
        </p:blipFill>
        <p:spPr bwMode="auto">
          <a:xfrm>
            <a:off x="8575833" y="3689139"/>
            <a:ext cx="2750180" cy="7176638"/>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7215" r="67811" b="35934"/>
          <a:stretch/>
        </p:blipFill>
        <p:spPr>
          <a:xfrm>
            <a:off x="743959" y="3746473"/>
            <a:ext cx="4463759" cy="7649867"/>
          </a:xfrm>
          <a:prstGeom prst="rect">
            <a:avLst/>
          </a:prstGeom>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32271" t="5599" r="45986" b="34913"/>
          <a:stretch/>
        </p:blipFill>
        <p:spPr>
          <a:xfrm>
            <a:off x="5207718" y="3569068"/>
            <a:ext cx="3310620" cy="8004677"/>
          </a:xfrm>
          <a:prstGeom prst="rect">
            <a:avLst/>
          </a:prstGeom>
        </p:spPr>
      </p:pic>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t="64941" r="12555" b="7475"/>
          <a:stretch/>
        </p:blipFill>
        <p:spPr>
          <a:xfrm>
            <a:off x="743959" y="11354184"/>
            <a:ext cx="10546113" cy="3531906"/>
          </a:xfrm>
          <a:prstGeom prst="rect">
            <a:avLst/>
          </a:prstGeom>
        </p:spPr>
      </p:pic>
      <p:sp>
        <p:nvSpPr>
          <p:cNvPr id="8" name="Rectangle 7"/>
          <p:cNvSpPr/>
          <p:nvPr/>
        </p:nvSpPr>
        <p:spPr>
          <a:xfrm>
            <a:off x="636990" y="650814"/>
            <a:ext cx="10599918" cy="1811313"/>
          </a:xfrm>
          <a:prstGeom prst="rect">
            <a:avLst/>
          </a:prstGeom>
          <a:solidFill>
            <a:srgbClr val="FF9900"/>
          </a:solidFill>
        </p:spPr>
        <p:txBody>
          <a:bodyPr wrap="square" lIns="113157" tIns="56579" rIns="113157" bIns="56579">
            <a:spAutoFit/>
          </a:bodyPr>
          <a:lstStyle/>
          <a:p>
            <a:pPr algn="ctr"/>
            <a:r>
              <a:rPr lang="ro-RO" sz="4000" b="1" cap="all" dirty="0">
                <a:solidFill>
                  <a:schemeClr val="bg1"/>
                </a:solidFill>
              </a:rPr>
              <a:t>ProtecȚia solară – un pas important SPRE sănătate!</a:t>
            </a:r>
            <a:endParaRPr lang="ro-RO" sz="4000" dirty="0">
              <a:solidFill>
                <a:schemeClr val="bg1"/>
              </a:solidFill>
            </a:endParaRPr>
          </a:p>
          <a:p>
            <a:pPr algn="ctr"/>
            <a:r>
              <a:rPr lang="ro-RO" sz="1500" dirty="0">
                <a:ln w="0"/>
                <a:solidFill>
                  <a:schemeClr val="bg1"/>
                </a:solidFill>
                <a:effectLst>
                  <a:outerShdw blurRad="38100" dist="19050" dir="2700000" algn="tl" rotWithShape="0">
                    <a:schemeClr val="dk1">
                      <a:alpha val="40000"/>
                    </a:schemeClr>
                  </a:outerShdw>
                </a:effectLst>
                <a:latin typeface="Verdana" panose="020B0604030504040204" pitchFamily="34" charset="0"/>
                <a:ea typeface="Verdana" panose="020B0604030504040204" pitchFamily="34" charset="0"/>
                <a:cs typeface="Arial" pitchFamily="34" charset="0"/>
              </a:rPr>
              <a:t>August 2022</a:t>
            </a:r>
          </a:p>
          <a:p>
            <a:pPr algn="ctr"/>
            <a:r>
              <a:rPr lang="ro-RO" sz="1400" dirty="0">
                <a:ln w="0"/>
                <a:solidFill>
                  <a:schemeClr val="bg1"/>
                </a:solidFill>
                <a:effectLst>
                  <a:outerShdw blurRad="38100" dist="19050" dir="2700000" algn="tl" rotWithShape="0">
                    <a:schemeClr val="dk1">
                      <a:alpha val="40000"/>
                    </a:schemeClr>
                  </a:outerShdw>
                </a:effectLst>
                <a:latin typeface="Verdana" panose="020B0604030504040204" pitchFamily="34" charset="0"/>
                <a:ea typeface="Verdana" panose="020B0604030504040204" pitchFamily="34" charset="0"/>
                <a:cs typeface="Arial" pitchFamily="34" charset="0"/>
              </a:rPr>
              <a:t>Material adresat populației generale</a:t>
            </a:r>
          </a:p>
        </p:txBody>
      </p:sp>
      <p:pic>
        <p:nvPicPr>
          <p:cNvPr id="9" name="Picture 8" descr="D:\Descarcari Internet\sigle.png"/>
          <p:cNvPicPr/>
          <p:nvPr/>
        </p:nvPicPr>
        <p:blipFill>
          <a:blip r:embed="rId4" cstate="print"/>
          <a:srcRect/>
          <a:stretch>
            <a:fillRect/>
          </a:stretch>
        </p:blipFill>
        <p:spPr bwMode="auto">
          <a:xfrm>
            <a:off x="2613788" y="14990411"/>
            <a:ext cx="6309708" cy="771525"/>
          </a:xfrm>
          <a:prstGeom prst="rect">
            <a:avLst/>
          </a:prstGeom>
          <a:noFill/>
          <a:ln w="9525">
            <a:noFill/>
            <a:miter lim="800000"/>
            <a:headEnd/>
            <a:tailEnd/>
          </a:ln>
        </p:spPr>
      </p:pic>
      <p:sp>
        <p:nvSpPr>
          <p:cNvPr id="10" name="TextBox 9"/>
          <p:cNvSpPr txBox="1"/>
          <p:nvPr/>
        </p:nvSpPr>
        <p:spPr>
          <a:xfrm>
            <a:off x="1662567" y="15699726"/>
            <a:ext cx="8349458" cy="452817"/>
          </a:xfrm>
          <a:prstGeom prst="rect">
            <a:avLst/>
          </a:prstGeom>
          <a:noFill/>
        </p:spPr>
        <p:txBody>
          <a:bodyPr wrap="square" lIns="113157" tIns="56579" rIns="113157" bIns="56579" rtlCol="0">
            <a:spAutoFit/>
          </a:bodyPr>
          <a:lstStyle/>
          <a:p>
            <a:pPr algn="ctr"/>
            <a:r>
              <a:rPr lang="ro-RO" sz="1000" dirty="0"/>
              <a:t>Material realizat în cadrul subprogramului de evaluare și promovare a sănătății și </a:t>
            </a:r>
            <a:r>
              <a:rPr lang="ro-RO" sz="1200" dirty="0"/>
              <a:t>educație</a:t>
            </a:r>
            <a:r>
              <a:rPr lang="ro-RO" sz="1000" dirty="0"/>
              <a:t> pentru sănătate al Ministerului Sănătății – pentru distribuție gratuită</a:t>
            </a:r>
            <a:endParaRPr lang="en-US" sz="1000" dirty="0"/>
          </a:p>
        </p:txBody>
      </p:sp>
      <p:sp>
        <p:nvSpPr>
          <p:cNvPr id="11" name="TextBox 10"/>
          <p:cNvSpPr txBox="1"/>
          <p:nvPr/>
        </p:nvSpPr>
        <p:spPr>
          <a:xfrm>
            <a:off x="1456920" y="2517337"/>
            <a:ext cx="8536937" cy="1051731"/>
          </a:xfrm>
          <a:prstGeom prst="rect">
            <a:avLst/>
          </a:prstGeom>
          <a:noFill/>
        </p:spPr>
        <p:txBody>
          <a:bodyPr wrap="square" lIns="113157" tIns="56579" rIns="113157" bIns="56579" rtlCol="0">
            <a:spAutoFit/>
          </a:bodyPr>
          <a:lstStyle/>
          <a:p>
            <a:pPr algn="ctr"/>
            <a:r>
              <a:rPr lang="ro-RO" sz="3000" dirty="0">
                <a:solidFill>
                  <a:srgbClr val="0099CC"/>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CE TREBUIE SĂ ȘTIȚI DESPRE PROTECȚIA SOLARĂ</a:t>
            </a:r>
            <a:endParaRPr lang="en-US" sz="3000" dirty="0">
              <a:solidFill>
                <a:srgbClr val="0099CC"/>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endParaRPr>
          </a:p>
        </p:txBody>
      </p:sp>
      <p:sp>
        <p:nvSpPr>
          <p:cNvPr id="12" name="TextBox 11"/>
          <p:cNvSpPr txBox="1"/>
          <p:nvPr/>
        </p:nvSpPr>
        <p:spPr>
          <a:xfrm>
            <a:off x="1101992" y="3741772"/>
            <a:ext cx="3571006" cy="350577"/>
          </a:xfrm>
          <a:prstGeom prst="rect">
            <a:avLst/>
          </a:prstGeom>
          <a:noFill/>
        </p:spPr>
        <p:txBody>
          <a:bodyPr wrap="square" lIns="113157" tIns="56579" rIns="113157" bIns="56579" rtlCol="0">
            <a:spAutoFit/>
          </a:bodyPr>
          <a:lstStyle/>
          <a:p>
            <a:pPr algn="ctr"/>
            <a:r>
              <a:rPr lang="ro-RO" sz="1500" b="1" dirty="0">
                <a:latin typeface="Verdana" panose="020B0604030504040204" pitchFamily="34" charset="0"/>
                <a:ea typeface="Verdana" panose="020B0604030504040204" pitchFamily="34" charset="0"/>
              </a:rPr>
              <a:t>ZONE PREDISPUSE LA ARSURI</a:t>
            </a:r>
            <a:endParaRPr lang="en-US" sz="1500" b="1" dirty="0">
              <a:latin typeface="Verdana" panose="020B0604030504040204" pitchFamily="34" charset="0"/>
              <a:ea typeface="Verdana" panose="020B0604030504040204" pitchFamily="34" charset="0"/>
            </a:endParaRPr>
          </a:p>
        </p:txBody>
      </p:sp>
      <p:sp>
        <p:nvSpPr>
          <p:cNvPr id="13" name="TextBox 12"/>
          <p:cNvSpPr txBox="1"/>
          <p:nvPr/>
        </p:nvSpPr>
        <p:spPr>
          <a:xfrm>
            <a:off x="751217" y="4322276"/>
            <a:ext cx="911351" cy="298929"/>
          </a:xfrm>
          <a:prstGeom prst="rect">
            <a:avLst/>
          </a:prstGeom>
          <a:noFill/>
        </p:spPr>
        <p:txBody>
          <a:bodyPr wrap="square" lIns="113157" tIns="56579" rIns="113157" bIns="56579" rtlCol="0">
            <a:spAutoFit/>
          </a:bodyPr>
          <a:lstStyle/>
          <a:p>
            <a:r>
              <a:rPr lang="ro-RO" sz="1200" b="1" dirty="0">
                <a:latin typeface="Verdana" panose="020B0604030504040204" pitchFamily="34" charset="0"/>
                <a:ea typeface="Verdana" panose="020B0604030504040204" pitchFamily="34" charset="0"/>
              </a:rPr>
              <a:t>SEVERE</a:t>
            </a:r>
            <a:endParaRPr lang="en-US" sz="1200" b="1" dirty="0">
              <a:latin typeface="Verdana" panose="020B0604030504040204" pitchFamily="34" charset="0"/>
              <a:ea typeface="Verdana" panose="020B0604030504040204" pitchFamily="34" charset="0"/>
            </a:endParaRPr>
          </a:p>
        </p:txBody>
      </p:sp>
      <p:sp>
        <p:nvSpPr>
          <p:cNvPr id="14" name="TextBox 13"/>
          <p:cNvSpPr txBox="1"/>
          <p:nvPr/>
        </p:nvSpPr>
        <p:spPr>
          <a:xfrm>
            <a:off x="3390229" y="4322276"/>
            <a:ext cx="1153139" cy="298929"/>
          </a:xfrm>
          <a:prstGeom prst="rect">
            <a:avLst/>
          </a:prstGeom>
          <a:noFill/>
        </p:spPr>
        <p:txBody>
          <a:bodyPr wrap="square" lIns="113157" tIns="56579" rIns="113157" bIns="56579" rtlCol="0">
            <a:spAutoFit/>
          </a:bodyPr>
          <a:lstStyle/>
          <a:p>
            <a:r>
              <a:rPr lang="ro-RO" sz="1200" b="1" dirty="0">
                <a:latin typeface="Verdana" panose="020B0604030504040204" pitchFamily="34" charset="0"/>
                <a:ea typeface="Verdana" panose="020B0604030504040204" pitchFamily="34" charset="0"/>
              </a:rPr>
              <a:t>UȘOARE</a:t>
            </a:r>
            <a:endParaRPr lang="en-US" sz="1200" b="1" dirty="0">
              <a:latin typeface="Verdana" panose="020B0604030504040204" pitchFamily="34" charset="0"/>
              <a:ea typeface="Verdana" panose="020B0604030504040204" pitchFamily="34" charset="0"/>
            </a:endParaRPr>
          </a:p>
        </p:txBody>
      </p:sp>
      <p:sp>
        <p:nvSpPr>
          <p:cNvPr id="15" name="TextBox 14"/>
          <p:cNvSpPr txBox="1"/>
          <p:nvPr/>
        </p:nvSpPr>
        <p:spPr>
          <a:xfrm>
            <a:off x="2187989" y="4325412"/>
            <a:ext cx="911351" cy="298929"/>
          </a:xfrm>
          <a:prstGeom prst="rect">
            <a:avLst/>
          </a:prstGeom>
          <a:noFill/>
        </p:spPr>
        <p:txBody>
          <a:bodyPr wrap="square" lIns="113157" tIns="56579" rIns="113157" bIns="56579" rtlCol="0">
            <a:spAutoFit/>
          </a:bodyPr>
          <a:lstStyle/>
          <a:p>
            <a:r>
              <a:rPr lang="ro-RO" sz="1200" b="1" dirty="0">
                <a:latin typeface="Verdana" panose="020B0604030504040204" pitchFamily="34" charset="0"/>
                <a:ea typeface="Verdana" panose="020B0604030504040204" pitchFamily="34" charset="0"/>
              </a:rPr>
              <a:t>MEDII</a:t>
            </a:r>
            <a:endParaRPr lang="en-US" sz="1200" b="1" dirty="0">
              <a:latin typeface="Verdana" panose="020B0604030504040204" pitchFamily="34" charset="0"/>
              <a:ea typeface="Verdana" panose="020B0604030504040204" pitchFamily="34" charset="0"/>
            </a:endParaRPr>
          </a:p>
        </p:txBody>
      </p:sp>
      <p:sp>
        <p:nvSpPr>
          <p:cNvPr id="16" name="TextBox 15"/>
          <p:cNvSpPr txBox="1"/>
          <p:nvPr/>
        </p:nvSpPr>
        <p:spPr>
          <a:xfrm>
            <a:off x="5337348" y="3741772"/>
            <a:ext cx="3025729" cy="545341"/>
          </a:xfrm>
          <a:prstGeom prst="rect">
            <a:avLst/>
          </a:prstGeom>
          <a:noFill/>
        </p:spPr>
        <p:txBody>
          <a:bodyPr wrap="square" lIns="113157" tIns="56579" rIns="113157" bIns="56579" rtlCol="0">
            <a:spAutoFit/>
          </a:bodyPr>
          <a:lstStyle/>
          <a:p>
            <a:pPr algn="ctr"/>
            <a:r>
              <a:rPr lang="ro-RO" sz="1400" b="1" dirty="0">
                <a:solidFill>
                  <a:srgbClr val="FF9900"/>
                </a:solidFill>
                <a:latin typeface="Verdana" panose="020B0604030504040204" pitchFamily="34" charset="0"/>
                <a:ea typeface="Verdana" panose="020B0604030504040204" pitchFamily="34" charset="0"/>
              </a:rPr>
              <a:t>ALIMENTE CARE FAVORIZEAZĂ BRONZAREA</a:t>
            </a:r>
            <a:endParaRPr lang="en-US" sz="1400" b="1" dirty="0">
              <a:solidFill>
                <a:srgbClr val="FF9900"/>
              </a:solidFill>
              <a:latin typeface="Verdana" panose="020B0604030504040204" pitchFamily="34" charset="0"/>
              <a:ea typeface="Verdana" panose="020B0604030504040204" pitchFamily="34" charset="0"/>
            </a:endParaRPr>
          </a:p>
        </p:txBody>
      </p:sp>
      <p:sp>
        <p:nvSpPr>
          <p:cNvPr id="17" name="TextBox 16"/>
          <p:cNvSpPr txBox="1"/>
          <p:nvPr/>
        </p:nvSpPr>
        <p:spPr>
          <a:xfrm>
            <a:off x="5763993" y="7452197"/>
            <a:ext cx="1367027" cy="292147"/>
          </a:xfrm>
          <a:prstGeom prst="rect">
            <a:avLst/>
          </a:prstGeom>
          <a:noFill/>
        </p:spPr>
        <p:txBody>
          <a:bodyPr wrap="square" lIns="113157" tIns="56579" rIns="113157" bIns="56579" rtlCol="0">
            <a:spAutoFit/>
          </a:bodyPr>
          <a:lstStyle/>
          <a:p>
            <a:r>
              <a:rPr lang="ro-RO" sz="1100" b="1" dirty="0">
                <a:latin typeface="Verdana" panose="020B0604030504040204" pitchFamily="34" charset="0"/>
                <a:ea typeface="Verdana" panose="020B0604030504040204" pitchFamily="34" charset="0"/>
              </a:rPr>
              <a:t>Cantalup</a:t>
            </a:r>
            <a:endParaRPr lang="en-US" sz="1100" b="1" dirty="0">
              <a:latin typeface="Verdana" panose="020B0604030504040204" pitchFamily="34" charset="0"/>
              <a:ea typeface="Verdana" panose="020B0604030504040204" pitchFamily="34" charset="0"/>
            </a:endParaRPr>
          </a:p>
        </p:txBody>
      </p:sp>
      <p:sp>
        <p:nvSpPr>
          <p:cNvPr id="18" name="TextBox 17"/>
          <p:cNvSpPr txBox="1"/>
          <p:nvPr/>
        </p:nvSpPr>
        <p:spPr>
          <a:xfrm>
            <a:off x="5742439" y="7744344"/>
            <a:ext cx="1232182" cy="292147"/>
          </a:xfrm>
          <a:prstGeom prst="rect">
            <a:avLst/>
          </a:prstGeom>
          <a:noFill/>
        </p:spPr>
        <p:txBody>
          <a:bodyPr wrap="square" lIns="113157" tIns="56579" rIns="113157" bIns="56579" rtlCol="0">
            <a:spAutoFit/>
          </a:bodyPr>
          <a:lstStyle/>
          <a:p>
            <a:r>
              <a:rPr lang="ro-RO" sz="1100" b="1" dirty="0">
                <a:latin typeface="Verdana" panose="020B0604030504040204" pitchFamily="34" charset="0"/>
                <a:ea typeface="Verdana" panose="020B0604030504040204" pitchFamily="34" charset="0"/>
              </a:rPr>
              <a:t>Pepene roșu</a:t>
            </a:r>
            <a:endParaRPr lang="en-US" sz="1100" b="1" dirty="0">
              <a:latin typeface="Verdana" panose="020B0604030504040204" pitchFamily="34" charset="0"/>
              <a:ea typeface="Verdana" panose="020B0604030504040204" pitchFamily="34" charset="0"/>
            </a:endParaRPr>
          </a:p>
        </p:txBody>
      </p:sp>
      <p:sp>
        <p:nvSpPr>
          <p:cNvPr id="19" name="TextBox 18"/>
          <p:cNvSpPr txBox="1"/>
          <p:nvPr/>
        </p:nvSpPr>
        <p:spPr>
          <a:xfrm>
            <a:off x="5725389" y="8085179"/>
            <a:ext cx="1402677" cy="452817"/>
          </a:xfrm>
          <a:prstGeom prst="rect">
            <a:avLst/>
          </a:prstGeom>
          <a:noFill/>
        </p:spPr>
        <p:txBody>
          <a:bodyPr wrap="square" lIns="113157" tIns="56579" rIns="113157" bIns="56579" rtlCol="0">
            <a:spAutoFit/>
          </a:bodyPr>
          <a:lstStyle/>
          <a:p>
            <a:r>
              <a:rPr lang="ro-RO" sz="1100" b="1" dirty="0">
                <a:latin typeface="Verdana" panose="020B0604030504040204" pitchFamily="34" charset="0"/>
                <a:ea typeface="Verdana" panose="020B0604030504040204" pitchFamily="34" charset="0"/>
              </a:rPr>
              <a:t>Fructe de mare</a:t>
            </a:r>
            <a:endParaRPr lang="en-US" sz="1100" b="1" dirty="0">
              <a:latin typeface="Verdana" panose="020B0604030504040204" pitchFamily="34" charset="0"/>
              <a:ea typeface="Verdana" panose="020B0604030504040204" pitchFamily="34" charset="0"/>
            </a:endParaRPr>
          </a:p>
        </p:txBody>
      </p:sp>
      <p:sp>
        <p:nvSpPr>
          <p:cNvPr id="20" name="TextBox 19"/>
          <p:cNvSpPr txBox="1"/>
          <p:nvPr/>
        </p:nvSpPr>
        <p:spPr>
          <a:xfrm>
            <a:off x="5774987" y="8426013"/>
            <a:ext cx="1199634" cy="292147"/>
          </a:xfrm>
          <a:prstGeom prst="rect">
            <a:avLst/>
          </a:prstGeom>
          <a:noFill/>
        </p:spPr>
        <p:txBody>
          <a:bodyPr wrap="square" lIns="113157" tIns="56579" rIns="113157" bIns="56579" rtlCol="0">
            <a:spAutoFit/>
          </a:bodyPr>
          <a:lstStyle/>
          <a:p>
            <a:r>
              <a:rPr lang="ro-RO" sz="1100" b="1" dirty="0">
                <a:latin typeface="Verdana" panose="020B0604030504040204" pitchFamily="34" charset="0"/>
                <a:ea typeface="Verdana" panose="020B0604030504040204" pitchFamily="34" charset="0"/>
              </a:rPr>
              <a:t>Roșii</a:t>
            </a:r>
            <a:endParaRPr lang="en-US" sz="1100" b="1" dirty="0">
              <a:latin typeface="Verdana" panose="020B0604030504040204" pitchFamily="34" charset="0"/>
              <a:ea typeface="Verdana" panose="020B0604030504040204" pitchFamily="34" charset="0"/>
            </a:endParaRPr>
          </a:p>
        </p:txBody>
      </p:sp>
      <p:sp>
        <p:nvSpPr>
          <p:cNvPr id="21" name="TextBox 20"/>
          <p:cNvSpPr txBox="1"/>
          <p:nvPr/>
        </p:nvSpPr>
        <p:spPr>
          <a:xfrm>
            <a:off x="7229511" y="7452197"/>
            <a:ext cx="1367027" cy="292147"/>
          </a:xfrm>
          <a:prstGeom prst="rect">
            <a:avLst/>
          </a:prstGeom>
          <a:noFill/>
        </p:spPr>
        <p:txBody>
          <a:bodyPr wrap="square" lIns="113157" tIns="56579" rIns="113157" bIns="56579" rtlCol="0">
            <a:spAutoFit/>
          </a:bodyPr>
          <a:lstStyle/>
          <a:p>
            <a:r>
              <a:rPr lang="ro-RO" sz="1100" b="1" dirty="0">
                <a:latin typeface="Verdana" panose="020B0604030504040204" pitchFamily="34" charset="0"/>
                <a:ea typeface="Verdana" panose="020B0604030504040204" pitchFamily="34" charset="0"/>
              </a:rPr>
              <a:t>Morcovi</a:t>
            </a:r>
            <a:endParaRPr lang="en-US" sz="1100" b="1" dirty="0">
              <a:latin typeface="Verdana" panose="020B0604030504040204" pitchFamily="34" charset="0"/>
              <a:ea typeface="Verdana" panose="020B0604030504040204" pitchFamily="34" charset="0"/>
            </a:endParaRPr>
          </a:p>
        </p:txBody>
      </p:sp>
      <p:sp>
        <p:nvSpPr>
          <p:cNvPr id="22" name="TextBox 21"/>
          <p:cNvSpPr txBox="1"/>
          <p:nvPr/>
        </p:nvSpPr>
        <p:spPr>
          <a:xfrm>
            <a:off x="7316098" y="7744344"/>
            <a:ext cx="774464" cy="292147"/>
          </a:xfrm>
          <a:prstGeom prst="rect">
            <a:avLst/>
          </a:prstGeom>
          <a:noFill/>
        </p:spPr>
        <p:txBody>
          <a:bodyPr wrap="square" lIns="113157" tIns="56579" rIns="113157" bIns="56579" rtlCol="0">
            <a:spAutoFit/>
          </a:bodyPr>
          <a:lstStyle/>
          <a:p>
            <a:r>
              <a:rPr lang="ro-RO" sz="1100" b="1" dirty="0">
                <a:latin typeface="Verdana" panose="020B0604030504040204" pitchFamily="34" charset="0"/>
                <a:ea typeface="Verdana" panose="020B0604030504040204" pitchFamily="34" charset="0"/>
              </a:rPr>
              <a:t>Caise</a:t>
            </a:r>
            <a:endParaRPr lang="en-US" sz="1100" b="1" dirty="0">
              <a:latin typeface="Verdana" panose="020B0604030504040204" pitchFamily="34" charset="0"/>
              <a:ea typeface="Verdana" panose="020B0604030504040204" pitchFamily="34" charset="0"/>
            </a:endParaRPr>
          </a:p>
        </p:txBody>
      </p:sp>
      <p:sp>
        <p:nvSpPr>
          <p:cNvPr id="23" name="TextBox 22"/>
          <p:cNvSpPr txBox="1"/>
          <p:nvPr/>
        </p:nvSpPr>
        <p:spPr>
          <a:xfrm>
            <a:off x="7245328" y="8085179"/>
            <a:ext cx="845233" cy="292147"/>
          </a:xfrm>
          <a:prstGeom prst="rect">
            <a:avLst/>
          </a:prstGeom>
          <a:noFill/>
        </p:spPr>
        <p:txBody>
          <a:bodyPr wrap="square" lIns="113157" tIns="56579" rIns="113157" bIns="56579" rtlCol="0">
            <a:spAutoFit/>
          </a:bodyPr>
          <a:lstStyle/>
          <a:p>
            <a:r>
              <a:rPr lang="ro-RO" sz="1100" b="1" dirty="0">
                <a:latin typeface="Verdana" panose="020B0604030504040204" pitchFamily="34" charset="0"/>
                <a:ea typeface="Verdana" panose="020B0604030504040204" pitchFamily="34" charset="0"/>
              </a:rPr>
              <a:t>Spanac</a:t>
            </a:r>
            <a:endParaRPr lang="en-US" sz="1100" b="1" dirty="0">
              <a:latin typeface="Verdana" panose="020B0604030504040204" pitchFamily="34" charset="0"/>
              <a:ea typeface="Verdana" panose="020B0604030504040204" pitchFamily="34" charset="0"/>
            </a:endParaRPr>
          </a:p>
        </p:txBody>
      </p:sp>
      <p:sp>
        <p:nvSpPr>
          <p:cNvPr id="24" name="TextBox 23"/>
          <p:cNvSpPr txBox="1"/>
          <p:nvPr/>
        </p:nvSpPr>
        <p:spPr>
          <a:xfrm>
            <a:off x="7276117" y="8439491"/>
            <a:ext cx="1367027" cy="292147"/>
          </a:xfrm>
          <a:prstGeom prst="rect">
            <a:avLst/>
          </a:prstGeom>
          <a:noFill/>
        </p:spPr>
        <p:txBody>
          <a:bodyPr wrap="square" lIns="113157" tIns="56579" rIns="113157" bIns="56579" rtlCol="0">
            <a:spAutoFit/>
          </a:bodyPr>
          <a:lstStyle/>
          <a:p>
            <a:r>
              <a:rPr lang="ro-RO" sz="1100" b="1" dirty="0">
                <a:latin typeface="Verdana" panose="020B0604030504040204" pitchFamily="34" charset="0"/>
                <a:ea typeface="Verdana" panose="020B0604030504040204" pitchFamily="34" charset="0"/>
              </a:rPr>
              <a:t>Sparanghel</a:t>
            </a:r>
            <a:endParaRPr lang="en-US" sz="1100" b="1" dirty="0">
              <a:latin typeface="Verdana" panose="020B0604030504040204" pitchFamily="34" charset="0"/>
              <a:ea typeface="Verdana" panose="020B0604030504040204" pitchFamily="34" charset="0"/>
            </a:endParaRPr>
          </a:p>
        </p:txBody>
      </p:sp>
      <p:sp>
        <p:nvSpPr>
          <p:cNvPr id="25" name="TextBox 24"/>
          <p:cNvSpPr txBox="1"/>
          <p:nvPr/>
        </p:nvSpPr>
        <p:spPr>
          <a:xfrm>
            <a:off x="5269525" y="8735648"/>
            <a:ext cx="3093552" cy="1285448"/>
          </a:xfrm>
          <a:prstGeom prst="rect">
            <a:avLst/>
          </a:prstGeom>
          <a:noFill/>
        </p:spPr>
        <p:txBody>
          <a:bodyPr wrap="square" lIns="113157" tIns="56579" rIns="113157" bIns="56579" rtlCol="0">
            <a:spAutoFit/>
          </a:bodyPr>
          <a:lstStyle/>
          <a:p>
            <a:pPr algn="ctr"/>
            <a:r>
              <a:rPr lang="ro-RO" sz="1500" dirty="0"/>
              <a:t>Pepenele galben (cantalup), caisele, tomatele, morcovii și alte legume și fructe bogate în carotenoid favorizează bronzarea  și aduc </a:t>
            </a:r>
          </a:p>
          <a:p>
            <a:pPr algn="ctr"/>
            <a:r>
              <a:rPr lang="ro-RO" sz="1500" dirty="0"/>
              <a:t>și alte beneficii pentru sănătate.</a:t>
            </a:r>
            <a:endParaRPr lang="en-US" sz="1500" dirty="0"/>
          </a:p>
        </p:txBody>
      </p:sp>
      <p:sp>
        <p:nvSpPr>
          <p:cNvPr id="27" name="Rectangle 26"/>
          <p:cNvSpPr/>
          <p:nvPr/>
        </p:nvSpPr>
        <p:spPr>
          <a:xfrm>
            <a:off x="8643144" y="5655209"/>
            <a:ext cx="1675085" cy="2330254"/>
          </a:xfrm>
          <a:prstGeom prst="rect">
            <a:avLst/>
          </a:prstGeom>
        </p:spPr>
        <p:txBody>
          <a:bodyPr wrap="square" lIns="113157" tIns="56579" rIns="113157" bIns="56579">
            <a:spAutoFit/>
          </a:bodyPr>
          <a:lstStyle/>
          <a:p>
            <a:pPr algn="ctr"/>
            <a:r>
              <a:rPr lang="ro-RO" sz="1200" dirty="0">
                <a:latin typeface="Verdana" panose="020B0604030504040204" pitchFamily="34" charset="0"/>
                <a:ea typeface="Verdana" panose="020B0604030504040204" pitchFamily="34" charset="0"/>
              </a:rPr>
              <a:t>Unele persoane consideră că protecția solară este necesară doar când petrec timp la plaja, lac sau piscină. </a:t>
            </a:r>
          </a:p>
          <a:p>
            <a:pPr algn="ctr"/>
            <a:r>
              <a:rPr lang="ro-RO" sz="1200" dirty="0">
                <a:latin typeface="Verdana" panose="020B0604030504040204" pitchFamily="34" charset="0"/>
                <a:ea typeface="Verdana" panose="020B0604030504040204" pitchFamily="34" charset="0"/>
              </a:rPr>
              <a:t>În realitate,  expunerea solară se produce de fiecare dată când stați în soare!</a:t>
            </a:r>
            <a:endParaRPr lang="en-US" sz="1200" dirty="0">
              <a:latin typeface="Verdana" panose="020B0604030504040204" pitchFamily="34" charset="0"/>
              <a:ea typeface="Verdana" panose="020B0604030504040204" pitchFamily="34" charset="0"/>
            </a:endParaRPr>
          </a:p>
        </p:txBody>
      </p:sp>
      <p:sp>
        <p:nvSpPr>
          <p:cNvPr id="30" name="TextBox 29"/>
          <p:cNvSpPr txBox="1"/>
          <p:nvPr/>
        </p:nvSpPr>
        <p:spPr>
          <a:xfrm>
            <a:off x="743960" y="13162293"/>
            <a:ext cx="2425594" cy="1730090"/>
          </a:xfrm>
          <a:prstGeom prst="rect">
            <a:avLst/>
          </a:prstGeom>
          <a:noFill/>
        </p:spPr>
        <p:txBody>
          <a:bodyPr wrap="square" lIns="113157" tIns="56579" rIns="113157" bIns="56579" rtlCol="0">
            <a:spAutoFit/>
          </a:bodyPr>
          <a:lstStyle/>
          <a:p>
            <a:pPr algn="ctr"/>
            <a:r>
              <a:rPr lang="ro-RO" sz="1700" b="1" dirty="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Pălăria, ochelarii</a:t>
            </a:r>
          </a:p>
          <a:p>
            <a:pPr algn="ctr"/>
            <a:endParaRPr lang="ro-RO" sz="1100" dirty="0">
              <a:solidFill>
                <a:schemeClr val="bg1"/>
              </a:solidFill>
              <a:latin typeface="Verdana" panose="020B0604030504040204" pitchFamily="34" charset="0"/>
              <a:ea typeface="Verdana" panose="020B0604030504040204" pitchFamily="34" charset="0"/>
            </a:endParaRPr>
          </a:p>
          <a:p>
            <a:pPr algn="ctr"/>
            <a:r>
              <a:rPr lang="ro-RO" sz="1100" dirty="0">
                <a:solidFill>
                  <a:schemeClr val="bg1"/>
                </a:solidFill>
                <a:latin typeface="Verdana" panose="020B0604030504040204" pitchFamily="34" charset="0"/>
                <a:ea typeface="Verdana" panose="020B0604030504040204" pitchFamily="34" charset="0"/>
              </a:rPr>
              <a:t>În afară de piele, radiația solară lezează și ochii. Aceasta poate conduce la cataractă mai târziu în viață. Purtați ochelari de soare cu protecție UV 100% pentru a vă proteja ochii.</a:t>
            </a:r>
            <a:endParaRPr lang="en-US" sz="1100" dirty="0">
              <a:solidFill>
                <a:schemeClr val="bg1"/>
              </a:solidFill>
              <a:latin typeface="Verdana" panose="020B0604030504040204" pitchFamily="34" charset="0"/>
              <a:ea typeface="Verdana" panose="020B0604030504040204" pitchFamily="34" charset="0"/>
            </a:endParaRPr>
          </a:p>
        </p:txBody>
      </p:sp>
      <p:sp>
        <p:nvSpPr>
          <p:cNvPr id="31" name="TextBox 30"/>
          <p:cNvSpPr txBox="1"/>
          <p:nvPr/>
        </p:nvSpPr>
        <p:spPr>
          <a:xfrm>
            <a:off x="3169554" y="13194494"/>
            <a:ext cx="1380414" cy="1441260"/>
          </a:xfrm>
          <a:prstGeom prst="rect">
            <a:avLst/>
          </a:prstGeom>
          <a:noFill/>
        </p:spPr>
        <p:txBody>
          <a:bodyPr wrap="square" lIns="113157" tIns="56579" rIns="113157" bIns="56579" rtlCol="0">
            <a:spAutoFit/>
          </a:bodyPr>
          <a:lstStyle/>
          <a:p>
            <a:pPr algn="ctr"/>
            <a:r>
              <a:rPr lang="ro-RO" sz="1700" b="1" dirty="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Apa </a:t>
            </a:r>
          </a:p>
          <a:p>
            <a:pPr algn="ctr"/>
            <a:endParaRPr lang="ro-RO" sz="1100" b="1" dirty="0">
              <a:solidFill>
                <a:schemeClr val="bg1"/>
              </a:solidFill>
              <a:latin typeface="Verdana" panose="020B0604030504040204" pitchFamily="34" charset="0"/>
              <a:ea typeface="Verdana" panose="020B0604030504040204" pitchFamily="34" charset="0"/>
            </a:endParaRPr>
          </a:p>
          <a:p>
            <a:pPr algn="ctr"/>
            <a:r>
              <a:rPr lang="ro-RO" sz="1100" dirty="0">
                <a:solidFill>
                  <a:schemeClr val="bg1"/>
                </a:solidFill>
                <a:latin typeface="Verdana" panose="020B0604030504040204" pitchFamily="34" charset="0"/>
                <a:ea typeface="Verdana" panose="020B0604030504040204" pitchFamily="34" charset="0"/>
              </a:rPr>
              <a:t>Consumați suficientă apă pentru a vă menține pielea hidratată.</a:t>
            </a:r>
          </a:p>
        </p:txBody>
      </p:sp>
      <p:sp>
        <p:nvSpPr>
          <p:cNvPr id="32" name="TextBox 31"/>
          <p:cNvSpPr txBox="1"/>
          <p:nvPr/>
        </p:nvSpPr>
        <p:spPr>
          <a:xfrm>
            <a:off x="4556832" y="13145802"/>
            <a:ext cx="2436311" cy="1733408"/>
          </a:xfrm>
          <a:prstGeom prst="rect">
            <a:avLst/>
          </a:prstGeom>
          <a:noFill/>
        </p:spPr>
        <p:txBody>
          <a:bodyPr wrap="square" lIns="113157" tIns="56579" rIns="113157" bIns="56579" rtlCol="0">
            <a:spAutoFit/>
          </a:bodyPr>
          <a:lstStyle/>
          <a:p>
            <a:pPr algn="ctr"/>
            <a:r>
              <a:rPr lang="ro-RO" sz="1700" b="1" dirty="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Creme de protecție solară</a:t>
            </a:r>
          </a:p>
          <a:p>
            <a:pPr algn="ctr"/>
            <a:endParaRPr lang="ro-RO" sz="1100" dirty="0">
              <a:solidFill>
                <a:schemeClr val="bg1"/>
              </a:solidFill>
              <a:latin typeface="Verdana" panose="020B0604030504040204" pitchFamily="34" charset="0"/>
              <a:ea typeface="Verdana" panose="020B0604030504040204" pitchFamily="34" charset="0"/>
            </a:endParaRPr>
          </a:p>
          <a:p>
            <a:pPr algn="ctr"/>
            <a:r>
              <a:rPr lang="ro-RO" sz="1100" dirty="0">
                <a:solidFill>
                  <a:schemeClr val="bg1"/>
                </a:solidFill>
                <a:latin typeface="Verdana" panose="020B0604030504040204" pitchFamily="34" charset="0"/>
                <a:ea typeface="Verdana" panose="020B0604030504040204" pitchFamily="34" charset="0"/>
              </a:rPr>
              <a:t>Factorul de protecție solară (SPF) este utilizat în funcție de gradul de pigmentare al pielii pentru protecția față de razele UVA și UVB</a:t>
            </a:r>
            <a:r>
              <a:rPr lang="ro-RO" sz="1200" dirty="0">
                <a:solidFill>
                  <a:schemeClr val="bg1"/>
                </a:solidFill>
                <a:latin typeface="Verdana" panose="020B0604030504040204" pitchFamily="34" charset="0"/>
                <a:ea typeface="Verdana" panose="020B0604030504040204" pitchFamily="34" charset="0"/>
              </a:rPr>
              <a:t>. </a:t>
            </a:r>
            <a:endParaRPr lang="en-US" sz="1200" dirty="0">
              <a:solidFill>
                <a:schemeClr val="bg1"/>
              </a:solidFill>
              <a:latin typeface="Verdana" panose="020B0604030504040204" pitchFamily="34" charset="0"/>
              <a:ea typeface="Verdana" panose="020B0604030504040204" pitchFamily="34" charset="0"/>
            </a:endParaRPr>
          </a:p>
        </p:txBody>
      </p:sp>
      <p:sp>
        <p:nvSpPr>
          <p:cNvPr id="33" name="TextBox 32"/>
          <p:cNvSpPr txBox="1"/>
          <p:nvPr/>
        </p:nvSpPr>
        <p:spPr>
          <a:xfrm>
            <a:off x="6886678" y="13167492"/>
            <a:ext cx="2457584" cy="1791836"/>
          </a:xfrm>
          <a:prstGeom prst="rect">
            <a:avLst/>
          </a:prstGeom>
          <a:noFill/>
        </p:spPr>
        <p:txBody>
          <a:bodyPr wrap="square" lIns="113157" tIns="56579" rIns="113157" bIns="56579" rtlCol="0">
            <a:spAutoFit/>
          </a:bodyPr>
          <a:lstStyle/>
          <a:p>
            <a:pPr algn="ctr"/>
            <a:r>
              <a:rPr lang="ro-RO" sz="1700" b="1" dirty="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Timpul corect</a:t>
            </a:r>
          </a:p>
          <a:p>
            <a:pPr algn="ctr"/>
            <a:endParaRPr lang="ro-RO" sz="1100" dirty="0">
              <a:solidFill>
                <a:schemeClr val="bg1"/>
              </a:solidFill>
              <a:latin typeface="Verdana" panose="020B0604030504040204" pitchFamily="34" charset="0"/>
              <a:ea typeface="Verdana" panose="020B0604030504040204" pitchFamily="34" charset="0"/>
            </a:endParaRPr>
          </a:p>
          <a:p>
            <a:pPr algn="ctr"/>
            <a:r>
              <a:rPr lang="ro-RO" sz="1100" dirty="0">
                <a:solidFill>
                  <a:schemeClr val="bg1"/>
                </a:solidFill>
                <a:latin typeface="Verdana" panose="020B0604030504040204" pitchFamily="34" charset="0"/>
                <a:ea typeface="Verdana" panose="020B0604030504040204" pitchFamily="34" charset="0"/>
              </a:rPr>
              <a:t>Razele soarelui sunt cele mai puternice între 10 am și 4pm și este important să se limiteze expunerea în acest interval de timp. Chiar dacă zilele sunt noroase și mai răcoroase razele UV sunt prezente.</a:t>
            </a:r>
            <a:endParaRPr lang="en-US" sz="1100" dirty="0">
              <a:solidFill>
                <a:schemeClr val="bg1"/>
              </a:solidFill>
              <a:latin typeface="Verdana" panose="020B0604030504040204" pitchFamily="34" charset="0"/>
              <a:ea typeface="Verdana" panose="020B0604030504040204" pitchFamily="34" charset="0"/>
            </a:endParaRPr>
          </a:p>
        </p:txBody>
      </p:sp>
      <p:sp>
        <p:nvSpPr>
          <p:cNvPr id="34" name="TextBox 33"/>
          <p:cNvSpPr txBox="1"/>
          <p:nvPr/>
        </p:nvSpPr>
        <p:spPr>
          <a:xfrm>
            <a:off x="9067354" y="13194494"/>
            <a:ext cx="2169554" cy="1636025"/>
          </a:xfrm>
          <a:prstGeom prst="rect">
            <a:avLst/>
          </a:prstGeom>
          <a:noFill/>
        </p:spPr>
        <p:txBody>
          <a:bodyPr wrap="square" lIns="113157" tIns="56579" rIns="113157" bIns="56579" rtlCol="0">
            <a:spAutoFit/>
          </a:bodyPr>
          <a:lstStyle/>
          <a:p>
            <a:pPr algn="ctr"/>
            <a:r>
              <a:rPr lang="ro-RO" sz="1700" b="1" dirty="0">
                <a:solidFill>
                  <a:schemeClr val="bg1"/>
                </a:solidFill>
                <a:effectLst>
                  <a:outerShdw blurRad="38100" dist="38100" dir="2700000" algn="tl">
                    <a:srgbClr val="000000">
                      <a:alpha val="43137"/>
                    </a:srgbClr>
                  </a:outerShdw>
                </a:effectLst>
                <a:latin typeface="Verdana" panose="020B0604030504040204" pitchFamily="34" charset="0"/>
                <a:ea typeface="Verdana" panose="020B0604030504040204" pitchFamily="34" charset="0"/>
              </a:rPr>
              <a:t>Umbra</a:t>
            </a:r>
          </a:p>
          <a:p>
            <a:pPr algn="ctr"/>
            <a:endParaRPr lang="ro-RO" sz="1100" dirty="0">
              <a:solidFill>
                <a:schemeClr val="bg1"/>
              </a:solidFill>
              <a:latin typeface="Verdana" panose="020B0604030504040204" pitchFamily="34" charset="0"/>
              <a:ea typeface="Verdana" panose="020B0604030504040204" pitchFamily="34" charset="0"/>
            </a:endParaRPr>
          </a:p>
          <a:p>
            <a:pPr algn="ctr"/>
            <a:r>
              <a:rPr lang="ro-RO" sz="1100" dirty="0">
                <a:solidFill>
                  <a:schemeClr val="bg1"/>
                </a:solidFill>
                <a:latin typeface="Verdana" panose="020B0604030504040204" pitchFamily="34" charset="0"/>
                <a:ea typeface="Verdana" panose="020B0604030504040204" pitchFamily="34" charset="0"/>
              </a:rPr>
              <a:t>O modalitate simplă, dar eficientă de a determina când trebuie să evitați să stați în soare este regula umbrei: nu stați în soare când umbra este scurtă</a:t>
            </a:r>
            <a:r>
              <a:rPr lang="ro-RO" sz="1200" dirty="0">
                <a:solidFill>
                  <a:schemeClr val="bg1"/>
                </a:solidFill>
                <a:latin typeface="Verdana" panose="020B0604030504040204" pitchFamily="34" charset="0"/>
                <a:ea typeface="Verdana" panose="020B0604030504040204" pitchFamily="34" charset="0"/>
              </a:rPr>
              <a:t>!</a:t>
            </a:r>
          </a:p>
        </p:txBody>
      </p:sp>
    </p:spTree>
    <p:extLst>
      <p:ext uri="{BB962C8B-B14F-4D97-AF65-F5344CB8AC3E}">
        <p14:creationId xmlns:p14="http://schemas.microsoft.com/office/powerpoint/2010/main" val="164189926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TotalTime>
  <Words>278</Words>
  <Application>Microsoft Office PowerPoint</Application>
  <PresentationFormat>Custom</PresentationFormat>
  <Paragraphs>37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Verdana</vt:lpstr>
      <vt:lpstr>Office Theme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Sorina Irimie</dc:creator>
  <cp:lastModifiedBy>LENOVO</cp:lastModifiedBy>
  <cp:revision>8</cp:revision>
  <cp:lastPrinted>2022-07-18T07:04:07Z</cp:lastPrinted>
  <dcterms:created xsi:type="dcterms:W3CDTF">2022-07-06T07:45:02Z</dcterms:created>
  <dcterms:modified xsi:type="dcterms:W3CDTF">2022-07-18T07:25:11Z</dcterms:modified>
</cp:coreProperties>
</file>